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4"/>
  </p:sldMasterIdLst>
  <p:notesMasterIdLst>
    <p:notesMasterId r:id="rId11"/>
  </p:notesMasterIdLst>
  <p:sldIdLst>
    <p:sldId id="267" r:id="rId5"/>
    <p:sldId id="296" r:id="rId6"/>
    <p:sldId id="295" r:id="rId7"/>
    <p:sldId id="297" r:id="rId8"/>
    <p:sldId id="298" r:id="rId9"/>
    <p:sldId id="277" r:id="rId10"/>
  </p:sldIdLst>
  <p:sldSz cx="12192000" cy="6858000"/>
  <p:notesSz cx="6858000" cy="9144000"/>
  <p:embeddedFontLst>
    <p:embeddedFont>
      <p:font typeface="Acumin Pro Condensed Semibold" panose="020B0706020202020204" pitchFamily="34" charset="77"/>
      <p:regular r:id="rId12"/>
      <p:bold r:id="rId13"/>
      <p:italic r:id="rId14"/>
      <p:boldItalic r:id="rId15"/>
    </p:embeddedFont>
    <p:embeddedFont>
      <p:font typeface="Acumin Pro Medium" panose="020B0604020202020204" pitchFamily="34" charset="77"/>
      <p:regular r:id="rId16"/>
      <p:italic r:id="rId17"/>
    </p:embeddedFont>
    <p:embeddedFont>
      <p:font typeface="Franklin Gothic Book" panose="020B0503020102020204" pitchFamily="34" charset="0"/>
      <p:regular r:id="rId18"/>
      <p:italic r:id="rId19"/>
    </p:embeddedFont>
    <p:embeddedFont>
      <p:font typeface="Franklin Gothic Medium" panose="020B0603020102020204" pitchFamily="34" charset="0"/>
      <p:regular r:id="rId20"/>
      <p:italic r:id="rId21"/>
    </p:embeddedFont>
    <p:embeddedFont>
      <p:font typeface="Franklin Gothic Medium Cond" panose="020B0606030402020204" pitchFamily="3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80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26CE219-6CB4-4D82-2315-C217F06FFCCD}" name="Hiller, Kelly R" initials="HKR" userId="S::khiller@purdue.edu::b25b1487-7f5e-4b7f-a0b2-f8bcb0b1ea5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B991"/>
    <a:srgbClr val="DDB945"/>
    <a:srgbClr val="EBD9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57"/>
    <p:restoredTop sz="94660"/>
  </p:normalViewPr>
  <p:slideViewPr>
    <p:cSldViewPr snapToGrid="0">
      <p:cViewPr varScale="1">
        <p:scale>
          <a:sx n="119" d="100"/>
          <a:sy n="119" d="100"/>
        </p:scale>
        <p:origin x="216" y="280"/>
      </p:cViewPr>
      <p:guideLst>
        <p:guide orient="horz" pos="1080"/>
        <p:guide pos="3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microsoft.com/office/2018/10/relationships/authors" Target="authors.xml"/></Relationships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926CF7-48D8-2F46-AFC8-8A5D2298DFDD}" type="datetimeFigureOut">
              <a:rPr lang="en-US" smtClean="0"/>
              <a:t>2/29/24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7BF745-0557-B241-863F-056113C70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674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BF745-0557-B241-863F-056113C7032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331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urdue Logo" descr="Purdue Logo">
            <a:extLst>
              <a:ext uri="{FF2B5EF4-FFF2-40B4-BE49-F238E27FC236}">
                <a16:creationId xmlns:a16="http://schemas.microsoft.com/office/drawing/2014/main" id="{121060AA-930A-4F8F-D7F6-9CFE824946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7077" y="5756157"/>
            <a:ext cx="2709200" cy="484939"/>
          </a:xfrm>
          <a:prstGeom prst="rect">
            <a:avLst/>
          </a:prstGeom>
        </p:spPr>
      </p:pic>
      <p:pic>
        <p:nvPicPr>
          <p:cNvPr id="2" name="Black Triangle">
            <a:extLst>
              <a:ext uri="{FF2B5EF4-FFF2-40B4-BE49-F238E27FC236}">
                <a16:creationId xmlns:a16="http://schemas.microsoft.com/office/drawing/2014/main" id="{E6FF8326-7C7F-B6EE-5081-7AD19B61BF9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56800" y="0"/>
            <a:ext cx="2235200" cy="6858000"/>
          </a:xfrm>
          <a:prstGeom prst="rect">
            <a:avLst/>
          </a:prstGeom>
          <a:noFill/>
        </p:spPr>
      </p:pic>
      <p:sp>
        <p:nvSpPr>
          <p:cNvPr id="6" name="Triangle 5">
            <a:extLst>
              <a:ext uri="{FF2B5EF4-FFF2-40B4-BE49-F238E27FC236}">
                <a16:creationId xmlns:a16="http://schemas.microsoft.com/office/drawing/2014/main" id="{47BD40D6-A6F9-8B8C-560F-0C7A97097E8F}"/>
              </a:ext>
            </a:extLst>
          </p:cNvPr>
          <p:cNvSpPr/>
          <p:nvPr userDrawn="1"/>
        </p:nvSpPr>
        <p:spPr>
          <a:xfrm>
            <a:off x="9954706" y="-9439"/>
            <a:ext cx="2246721" cy="6867440"/>
          </a:xfrm>
          <a:custGeom>
            <a:avLst/>
            <a:gdLst>
              <a:gd name="connsiteX0" fmla="*/ 0 w 2243579"/>
              <a:gd name="connsiteY0" fmla="*/ 0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0 w 2243579"/>
              <a:gd name="connsiteY4" fmla="*/ 0 h 6881568"/>
              <a:gd name="connsiteX0" fmla="*/ 1300899 w 2243579"/>
              <a:gd name="connsiteY0" fmla="*/ 565608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1300899 w 2243579"/>
              <a:gd name="connsiteY4" fmla="*/ 565608 h 6881568"/>
              <a:gd name="connsiteX0" fmla="*/ 1602557 w 2243579"/>
              <a:gd name="connsiteY0" fmla="*/ 18854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1602557 w 2243579"/>
              <a:gd name="connsiteY4" fmla="*/ 18854 h 6881568"/>
              <a:gd name="connsiteX0" fmla="*/ 1319753 w 1960775"/>
              <a:gd name="connsiteY0" fmla="*/ 18854 h 6881568"/>
              <a:gd name="connsiteX1" fmla="*/ 1960775 w 1960775"/>
              <a:gd name="connsiteY1" fmla="*/ 0 h 6881568"/>
              <a:gd name="connsiteX2" fmla="*/ 1960775 w 1960775"/>
              <a:gd name="connsiteY2" fmla="*/ 6881568 h 6881568"/>
              <a:gd name="connsiteX3" fmla="*/ 0 w 1960775"/>
              <a:gd name="connsiteY3" fmla="*/ 6806154 h 6881568"/>
              <a:gd name="connsiteX4" fmla="*/ 1319753 w 1960775"/>
              <a:gd name="connsiteY4" fmla="*/ 18854 h 6881568"/>
              <a:gd name="connsiteX0" fmla="*/ 1593130 w 2234152"/>
              <a:gd name="connsiteY0" fmla="*/ 18854 h 6881569"/>
              <a:gd name="connsiteX1" fmla="*/ 2234152 w 2234152"/>
              <a:gd name="connsiteY1" fmla="*/ 0 h 6881569"/>
              <a:gd name="connsiteX2" fmla="*/ 2234152 w 2234152"/>
              <a:gd name="connsiteY2" fmla="*/ 6881568 h 6881569"/>
              <a:gd name="connsiteX3" fmla="*/ 0 w 2234152"/>
              <a:gd name="connsiteY3" fmla="*/ 6881569 h 6881569"/>
              <a:gd name="connsiteX4" fmla="*/ 1593130 w 2234152"/>
              <a:gd name="connsiteY4" fmla="*/ 18854 h 6881569"/>
              <a:gd name="connsiteX0" fmla="*/ 1583717 w 2234152"/>
              <a:gd name="connsiteY0" fmla="*/ 9420 h 6881569"/>
              <a:gd name="connsiteX1" fmla="*/ 2234152 w 2234152"/>
              <a:gd name="connsiteY1" fmla="*/ 0 h 6881569"/>
              <a:gd name="connsiteX2" fmla="*/ 2234152 w 2234152"/>
              <a:gd name="connsiteY2" fmla="*/ 6881568 h 6881569"/>
              <a:gd name="connsiteX3" fmla="*/ 0 w 2234152"/>
              <a:gd name="connsiteY3" fmla="*/ 6881569 h 6881569"/>
              <a:gd name="connsiteX4" fmla="*/ 1583717 w 2234152"/>
              <a:gd name="connsiteY4" fmla="*/ 9420 h 6881569"/>
              <a:gd name="connsiteX0" fmla="*/ 1583717 w 2243566"/>
              <a:gd name="connsiteY0" fmla="*/ 0 h 6872149"/>
              <a:gd name="connsiteX1" fmla="*/ 2243566 w 2243566"/>
              <a:gd name="connsiteY1" fmla="*/ 12 h 6872149"/>
              <a:gd name="connsiteX2" fmla="*/ 2234152 w 2243566"/>
              <a:gd name="connsiteY2" fmla="*/ 6872148 h 6872149"/>
              <a:gd name="connsiteX3" fmla="*/ 0 w 2243566"/>
              <a:gd name="connsiteY3" fmla="*/ 6872149 h 6872149"/>
              <a:gd name="connsiteX4" fmla="*/ 1583717 w 2243566"/>
              <a:gd name="connsiteY4" fmla="*/ 0 h 6872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3566" h="6872149">
                <a:moveTo>
                  <a:pt x="1583717" y="0"/>
                </a:moveTo>
                <a:lnTo>
                  <a:pt x="2243566" y="12"/>
                </a:lnTo>
                <a:lnTo>
                  <a:pt x="2234152" y="6872148"/>
                </a:lnTo>
                <a:lnTo>
                  <a:pt x="0" y="6872149"/>
                </a:lnTo>
                <a:lnTo>
                  <a:pt x="1583717" y="0"/>
                </a:lnTo>
                <a:close/>
              </a:path>
            </a:pathLst>
          </a:custGeom>
          <a:solidFill>
            <a:srgbClr val="CFB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870E27-202E-F717-3FB6-D69451DF13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3257" y="2005070"/>
            <a:ext cx="7763458" cy="592834"/>
          </a:xfrm>
        </p:spPr>
        <p:txBody>
          <a:bodyPr>
            <a:noAutofit/>
          </a:bodyPr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E966E-ACAB-E285-70D0-66AC08DF138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3257" y="2629338"/>
            <a:ext cx="7763458" cy="4492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1" i="0">
                <a:solidFill>
                  <a:schemeClr val="bg2"/>
                </a:solidFill>
                <a:latin typeface="Acumin Pro Semibold" panose="020B0504020202020204" pitchFamily="34" charset="77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76FFA1BC-72F9-9048-3E39-D300A3A6A5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23257" y="3107129"/>
            <a:ext cx="7763458" cy="4492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>
                <a:solidFill>
                  <a:schemeClr val="bg2"/>
                </a:solidFill>
                <a:latin typeface="Acumin Pro" panose="020B0504020202020204" pitchFamily="34" charset="77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fld id="{C7124C19-F609-8C4C-8116-78E353E3E672}" type="datetime1">
              <a:rPr lang="en-US" smtClean="0"/>
              <a:t>3/29/23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52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opy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1DABA-769B-1407-1BFC-75930C1DE7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6A937CB7-FF71-AF7C-945C-0E285D7B2D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6313" y="3652272"/>
            <a:ext cx="5469743" cy="2345757"/>
          </a:xfrm>
        </p:spPr>
        <p:txBody>
          <a:bodyPr numCol="1">
            <a:noAutofit/>
          </a:bodyPr>
          <a:lstStyle>
            <a:lvl1pPr marL="285750" indent="-285750" algn="l" fontAlgn="t">
              <a:buFont typeface="Wingdings" pitchFamily="2" charset="2"/>
              <a:buChar char="§"/>
              <a:defRPr sz="1800" baseline="0">
                <a:latin typeface="Acumin Pro" panose="020B0504020202020204" pitchFamily="34" charset="77"/>
              </a:defRPr>
            </a:lvl1pPr>
            <a:lvl2pPr marL="457200" indent="0" algn="l">
              <a:buFontTx/>
              <a:buNone/>
              <a:defRPr sz="1800"/>
            </a:lvl2pPr>
            <a:lvl3pPr marL="914400" indent="0" algn="l">
              <a:buFontTx/>
              <a:buNone/>
              <a:defRPr sz="1800"/>
            </a:lvl3pPr>
            <a:lvl4pPr marL="1371600" indent="0" algn="l">
              <a:buFontTx/>
              <a:buNone/>
              <a:defRPr sz="1800"/>
            </a:lvl4pPr>
            <a:lvl5pPr marL="1828800" indent="0" algn="l">
              <a:buFontTx/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9AF8687-CA4E-66EB-17A8-BE41F3023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Purdue Logo" descr="Purdue Logo">
            <a:extLst>
              <a:ext uri="{FF2B5EF4-FFF2-40B4-BE49-F238E27FC236}">
                <a16:creationId xmlns:a16="http://schemas.microsoft.com/office/drawing/2014/main" id="{D337403E-4A63-3B42-FC84-47BAEDD7A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EC508144-F984-C37C-90F6-AA8C545F3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46311" y="1543323"/>
            <a:ext cx="5469745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480D7F-9BE0-34B6-0080-2DFC58123F3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6275945" y="1543323"/>
            <a:ext cx="5458727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710C66FF-C32F-9EF8-4FBC-44E08230B65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64929" y="3652271"/>
            <a:ext cx="5469743" cy="2345757"/>
          </a:xfrm>
        </p:spPr>
        <p:txBody>
          <a:bodyPr numCol="1">
            <a:noAutofit/>
          </a:bodyPr>
          <a:lstStyle>
            <a:lvl1pPr marL="285750" indent="-285750" algn="l" fontAlgn="t">
              <a:buFont typeface="Wingdings" pitchFamily="2" charset="2"/>
              <a:buChar char="§"/>
              <a:defRPr sz="1800" baseline="0">
                <a:latin typeface="Acumin Pro" panose="020B0504020202020204" pitchFamily="34" charset="77"/>
              </a:defRPr>
            </a:lvl1pPr>
            <a:lvl2pPr marL="457200" indent="0" algn="l">
              <a:buFontTx/>
              <a:buNone/>
              <a:defRPr sz="1800"/>
            </a:lvl2pPr>
            <a:lvl3pPr marL="914400" indent="0" algn="l">
              <a:buFontTx/>
              <a:buNone/>
              <a:defRPr sz="1800"/>
            </a:lvl3pPr>
            <a:lvl4pPr marL="1371600" indent="0" algn="l">
              <a:buFontTx/>
              <a:buNone/>
              <a:defRPr sz="1800"/>
            </a:lvl4pPr>
            <a:lvl5pPr marL="1828800" indent="0" algn="l">
              <a:buFontTx/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1641B97-9FFC-02AC-9A83-AD9CF1F958B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6850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opy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1DABA-769B-1407-1BFC-75930C1DE7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aseline="0">
                <a:solidFill>
                  <a:schemeClr val="accent4">
                    <a:lumMod val="65000"/>
                  </a:schemeClr>
                </a:solidFill>
                <a:latin typeface="Franklin Gothic Medium Cond" panose="020B06060304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6A937CB7-FF71-AF7C-945C-0E285D7B2D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6314" y="3652272"/>
            <a:ext cx="3534479" cy="2345757"/>
          </a:xfrm>
        </p:spPr>
        <p:txBody>
          <a:bodyPr numCol="1">
            <a:noAutofit/>
          </a:bodyPr>
          <a:lstStyle>
            <a:lvl1pPr marL="285750" indent="-285750" algn="l" fontAlgn="t">
              <a:buFont typeface="Wingdings" pitchFamily="2" charset="2"/>
              <a:buChar char="§"/>
              <a:defRPr sz="1800" baseline="0">
                <a:latin typeface="Acumin Pro" panose="020B0504020202020204" pitchFamily="34" charset="77"/>
              </a:defRPr>
            </a:lvl1pPr>
            <a:lvl2pPr marL="457200" indent="0" algn="l">
              <a:buFontTx/>
              <a:buNone/>
              <a:defRPr sz="1800"/>
            </a:lvl2pPr>
            <a:lvl3pPr marL="914400" indent="0" algn="l">
              <a:buFontTx/>
              <a:buNone/>
              <a:defRPr sz="1800"/>
            </a:lvl3pPr>
            <a:lvl4pPr marL="1371600" indent="0" algn="l">
              <a:buFontTx/>
              <a:buNone/>
              <a:defRPr sz="1800"/>
            </a:lvl4pPr>
            <a:lvl5pPr marL="1828800" indent="0" algn="l">
              <a:buFontTx/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9AF8687-CA4E-66EB-17A8-BE41F3023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Purdue Logo" descr="Purdue Logo">
            <a:extLst>
              <a:ext uri="{FF2B5EF4-FFF2-40B4-BE49-F238E27FC236}">
                <a16:creationId xmlns:a16="http://schemas.microsoft.com/office/drawing/2014/main" id="{D337403E-4A63-3B42-FC84-47BAEDD7A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EC508144-F984-C37C-90F6-AA8C545F3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46312" y="1543323"/>
            <a:ext cx="3534479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480D7F-9BE0-34B6-0080-2DFC58123F3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4336974" y="1543324"/>
            <a:ext cx="3527360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710C66FF-C32F-9EF8-4FBC-44E08230B65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25959" y="3652272"/>
            <a:ext cx="3534479" cy="2345757"/>
          </a:xfrm>
        </p:spPr>
        <p:txBody>
          <a:bodyPr numCol="1">
            <a:noAutofit/>
          </a:bodyPr>
          <a:lstStyle>
            <a:lvl1pPr marL="285750" indent="-285750" algn="l" fontAlgn="t">
              <a:buFont typeface="Wingdings" pitchFamily="2" charset="2"/>
              <a:buChar char="§"/>
              <a:defRPr sz="1800" baseline="0">
                <a:latin typeface="Acumin Pro" panose="020B0504020202020204" pitchFamily="34" charset="77"/>
              </a:defRPr>
            </a:lvl1pPr>
            <a:lvl2pPr marL="457200" indent="0" algn="l">
              <a:buFontTx/>
              <a:buNone/>
              <a:defRPr sz="1800"/>
            </a:lvl2pPr>
            <a:lvl3pPr marL="914400" indent="0" algn="l">
              <a:buFontTx/>
              <a:buNone/>
              <a:defRPr sz="1800"/>
            </a:lvl3pPr>
            <a:lvl4pPr marL="1371600" indent="0" algn="l">
              <a:buFontTx/>
              <a:buNone/>
              <a:defRPr sz="1800"/>
            </a:lvl4pPr>
            <a:lvl5pPr marL="1828800" indent="0" algn="l">
              <a:buFontTx/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D5694FC-6767-0363-8F8C-4C8AEA0C5DC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8205605" y="1532307"/>
            <a:ext cx="3527360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347E27B2-1DE2-3469-81EF-9EBD7DC7AF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94590" y="3641255"/>
            <a:ext cx="3534479" cy="2345757"/>
          </a:xfrm>
        </p:spPr>
        <p:txBody>
          <a:bodyPr numCol="1">
            <a:noAutofit/>
          </a:bodyPr>
          <a:lstStyle>
            <a:lvl1pPr marL="285750" indent="-285750" algn="l" fontAlgn="t">
              <a:buFont typeface="Wingdings" pitchFamily="2" charset="2"/>
              <a:buChar char="§"/>
              <a:defRPr sz="1800" baseline="0">
                <a:latin typeface="Acumin Pro" panose="020B0504020202020204" pitchFamily="34" charset="77"/>
              </a:defRPr>
            </a:lvl1pPr>
            <a:lvl2pPr marL="457200" indent="0" algn="l">
              <a:buFontTx/>
              <a:buNone/>
              <a:defRPr sz="1800"/>
            </a:lvl2pPr>
            <a:lvl3pPr marL="914400" indent="0" algn="l">
              <a:buFontTx/>
              <a:buNone/>
              <a:defRPr sz="1800"/>
            </a:lvl3pPr>
            <a:lvl4pPr marL="1371600" indent="0" algn="l">
              <a:buFontTx/>
              <a:buNone/>
              <a:defRPr sz="1800"/>
            </a:lvl4pPr>
            <a:lvl5pPr marL="1828800" indent="0" algn="l">
              <a:buFontTx/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039C530-4D1F-8F28-146E-3ECC4BBCE9E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7671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27402-16CB-60F1-259A-4E1A16194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2" y="457200"/>
            <a:ext cx="4314823" cy="964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889552-EB9F-6D72-9130-E107C02C22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2" y="1570383"/>
            <a:ext cx="4314823" cy="42986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5F6EAB8-D2BB-0BDE-C7AC-895B69CA5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871" y="457200"/>
            <a:ext cx="6662927" cy="54117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5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urdue Logo" descr="Purdue Logo">
            <a:extLst>
              <a:ext uri="{FF2B5EF4-FFF2-40B4-BE49-F238E27FC236}">
                <a16:creationId xmlns:a16="http://schemas.microsoft.com/office/drawing/2014/main" id="{821C840C-3AA9-6493-3A9D-CE82D8D492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C4977-AD33-556A-2AED-7416F7D439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90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99A83-2C12-9A72-A547-B9374C107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470037"/>
            <a:ext cx="4325711" cy="1034775"/>
          </a:xfrm>
        </p:spPr>
        <p:txBody>
          <a:bodyPr anchor="b"/>
          <a:lstStyle>
            <a:lvl1pPr fontAlgn="t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2E1BF6-9F66-A119-6E10-5D16400A7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70037"/>
            <a:ext cx="6562498" cy="539101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59AA2-58AF-A659-F919-8BDA04ADA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6314" y="1759226"/>
            <a:ext cx="4325711" cy="4086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urdue Logo" descr="Purdue Logo">
            <a:extLst>
              <a:ext uri="{FF2B5EF4-FFF2-40B4-BE49-F238E27FC236}">
                <a16:creationId xmlns:a16="http://schemas.microsoft.com/office/drawing/2014/main" id="{0369561B-6E0A-309C-13AF-C89F6E6E23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56456-EFF1-AF89-28F7-3D4A6920E0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354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2E1BF6-9F66-A119-6E10-5D16400A7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46313" y="1543323"/>
            <a:ext cx="5458727" cy="431772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9" name="Purdue Logo" descr="Purdue Logo">
            <a:extLst>
              <a:ext uri="{FF2B5EF4-FFF2-40B4-BE49-F238E27FC236}">
                <a16:creationId xmlns:a16="http://schemas.microsoft.com/office/drawing/2014/main" id="{0369561B-6E0A-309C-13AF-C89F6E6E23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7832766-AA56-63AE-E2AA-9A2947343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F92D672-5C11-B647-ADA7-722837BA86C0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6286962" y="1543323"/>
            <a:ext cx="5458727" cy="431772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6AFB8997-E903-BD34-CBB7-A70F3BD090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3135B86-20D4-13D9-0376-A64DF5C381B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17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with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2E1BF6-9F66-A119-6E10-5D16400A7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8086" y="1543323"/>
            <a:ext cx="5862679" cy="2055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59AA2-58AF-A659-F919-8BDA04ADA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15759" y="1543322"/>
            <a:ext cx="5129927" cy="4307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urdue Logo" descr="Purdue Logo">
            <a:extLst>
              <a:ext uri="{FF2B5EF4-FFF2-40B4-BE49-F238E27FC236}">
                <a16:creationId xmlns:a16="http://schemas.microsoft.com/office/drawing/2014/main" id="{0369561B-6E0A-309C-13AF-C89F6E6E23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3D45392-3CD8-B80C-F2B3-4B45BA45F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492B2E6-F25A-DAD4-50C4-028EE4F9F201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3486577" y="3795304"/>
            <a:ext cx="2844188" cy="2055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4F1D849-D57F-29CA-A61A-410807726101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468086" y="3795304"/>
            <a:ext cx="2844188" cy="205559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6AB35901-94D3-C7C4-1CE7-B31E29C657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A9D6A4-F44C-720B-EF21-A331231A647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2444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59AA2-58AF-A659-F919-8BDA04ADA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5428" y="3253121"/>
            <a:ext cx="3541792" cy="36576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urdue Logo" descr="Purdue Logo">
            <a:extLst>
              <a:ext uri="{FF2B5EF4-FFF2-40B4-BE49-F238E27FC236}">
                <a16:creationId xmlns:a16="http://schemas.microsoft.com/office/drawing/2014/main" id="{0369561B-6E0A-309C-13AF-C89F6E6E23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3D45392-3CD8-B80C-F2B3-4B45BA45F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4F1D849-D57F-29CA-A61A-410807726101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457200" y="1367317"/>
            <a:ext cx="3520020" cy="175045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0A3B0E8-AC0D-A169-37E3-2D123D6EBF24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4325104" y="1367317"/>
            <a:ext cx="3520020" cy="175045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640970D8-E511-89A8-FC5C-6DB37485ADE3}"/>
              </a:ext>
            </a:extLst>
          </p:cNvPr>
          <p:cNvSpPr>
            <a:spLocks noGrp="1"/>
          </p:cNvSpPr>
          <p:nvPr>
            <p:ph type="pic" idx="17"/>
          </p:nvPr>
        </p:nvSpPr>
        <p:spPr>
          <a:xfrm>
            <a:off x="8181729" y="1367317"/>
            <a:ext cx="3520020" cy="175045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6B04B79A-B4BD-0306-3D46-D570E1F51CA6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4303332" y="3253121"/>
            <a:ext cx="3541792" cy="36576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50B4796-C4B7-C272-5ADD-7D6C896B703E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8181729" y="3253121"/>
            <a:ext cx="3541792" cy="36576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633AE4D-056F-FC97-1F10-877F247AB319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413656" y="5656648"/>
            <a:ext cx="3541792" cy="36576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19716662-3C77-F831-E45C-F9EA49810F58}"/>
              </a:ext>
            </a:extLst>
          </p:cNvPr>
          <p:cNvSpPr>
            <a:spLocks noGrp="1"/>
          </p:cNvSpPr>
          <p:nvPr>
            <p:ph type="pic" idx="21"/>
          </p:nvPr>
        </p:nvSpPr>
        <p:spPr>
          <a:xfrm>
            <a:off x="435428" y="3770844"/>
            <a:ext cx="3520020" cy="175045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1ED1A14F-5E0D-476E-9C60-BD987EFC4940}"/>
              </a:ext>
            </a:extLst>
          </p:cNvPr>
          <p:cNvSpPr>
            <a:spLocks noGrp="1"/>
          </p:cNvSpPr>
          <p:nvPr>
            <p:ph type="pic" idx="22"/>
          </p:nvPr>
        </p:nvSpPr>
        <p:spPr>
          <a:xfrm>
            <a:off x="4303332" y="3770844"/>
            <a:ext cx="3520020" cy="175045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A0003A4C-26CB-DD7F-0B22-024AFB58DC67}"/>
              </a:ext>
            </a:extLst>
          </p:cNvPr>
          <p:cNvSpPr>
            <a:spLocks noGrp="1"/>
          </p:cNvSpPr>
          <p:nvPr>
            <p:ph type="pic" idx="23"/>
          </p:nvPr>
        </p:nvSpPr>
        <p:spPr>
          <a:xfrm>
            <a:off x="8193008" y="3770844"/>
            <a:ext cx="3520020" cy="175045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08CE8D58-56A2-6AE5-AB18-C53F4134DD88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4281560" y="5656648"/>
            <a:ext cx="3541792" cy="36576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A4C2D1F-1A58-AC60-F606-B816E5F23FF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8193008" y="5656648"/>
            <a:ext cx="3541792" cy="36576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0D3EBD5-219C-5B88-5FAA-E3535228FBDB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sp>
        <p:nvSpPr>
          <p:cNvPr id="3" name="Text Placeholder 13">
            <a:extLst>
              <a:ext uri="{FF2B5EF4-FFF2-40B4-BE49-F238E27FC236}">
                <a16:creationId xmlns:a16="http://schemas.microsoft.com/office/drawing/2014/main" id="{924D92CB-DB6C-EEE8-BDA7-E3D7B06436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</p:spTree>
    <p:extLst>
      <p:ext uri="{BB962C8B-B14F-4D97-AF65-F5344CB8AC3E}">
        <p14:creationId xmlns:p14="http://schemas.microsoft.com/office/powerpoint/2010/main" val="27503303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1DABA-769B-1407-1BFC-75930C1DE7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9AF8687-CA4E-66EB-17A8-BE41F3023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Purdue Logo" descr="Purdue Logo">
            <a:extLst>
              <a:ext uri="{FF2B5EF4-FFF2-40B4-BE49-F238E27FC236}">
                <a16:creationId xmlns:a16="http://schemas.microsoft.com/office/drawing/2014/main" id="{D337403E-4A63-3B42-FC84-47BAEDD7A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EC508144-F984-C37C-90F6-AA8C545F3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46314" y="1542762"/>
            <a:ext cx="2611015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480D7F-9BE0-34B6-0080-2DFC58123F3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3344063" y="1542762"/>
            <a:ext cx="2605756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D5694FC-6767-0363-8F8C-4C8AEA0C5DC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6236553" y="1542762"/>
            <a:ext cx="2605756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223A017-A902-92C1-8A99-7D45B08D860D}"/>
              </a:ext>
            </a:extLst>
          </p:cNvPr>
          <p:cNvSpPr>
            <a:spLocks noGrp="1"/>
          </p:cNvSpPr>
          <p:nvPr>
            <p:ph type="pic" idx="17"/>
          </p:nvPr>
        </p:nvSpPr>
        <p:spPr>
          <a:xfrm>
            <a:off x="9129043" y="1542762"/>
            <a:ext cx="2605756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FE352EAA-3DC6-450E-518D-B55638975ECE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1843620" y="3651150"/>
            <a:ext cx="2611015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E5E3807-051E-4D4B-1143-A6B4BDDBB5D8}"/>
              </a:ext>
            </a:extLst>
          </p:cNvPr>
          <p:cNvSpPr>
            <a:spLocks noGrp="1"/>
          </p:cNvSpPr>
          <p:nvPr>
            <p:ph type="pic" idx="19"/>
          </p:nvPr>
        </p:nvSpPr>
        <p:spPr>
          <a:xfrm>
            <a:off x="4741369" y="3651150"/>
            <a:ext cx="2605756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9659EF4B-6B57-DE2A-B33A-D60A659CFE6D}"/>
              </a:ext>
            </a:extLst>
          </p:cNvPr>
          <p:cNvSpPr>
            <a:spLocks noGrp="1"/>
          </p:cNvSpPr>
          <p:nvPr>
            <p:ph type="pic" idx="20"/>
          </p:nvPr>
        </p:nvSpPr>
        <p:spPr>
          <a:xfrm>
            <a:off x="7633859" y="3651150"/>
            <a:ext cx="2605756" cy="188567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0B1371B0-95CE-4462-18BB-F77CBC19BF8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3131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2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2E1BF6-9F66-A119-6E10-5D16400A7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21986" y="1643073"/>
            <a:ext cx="5212813" cy="2055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9" name="Purdue Logo" descr="Purdue Logo">
            <a:extLst>
              <a:ext uri="{FF2B5EF4-FFF2-40B4-BE49-F238E27FC236}">
                <a16:creationId xmlns:a16="http://schemas.microsoft.com/office/drawing/2014/main" id="{0369561B-6E0A-309C-13AF-C89F6E6E23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3D45392-3CD8-B80C-F2B3-4B45BA45F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492B2E6-F25A-DAD4-50C4-028EE4F9F201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521986" y="3884037"/>
            <a:ext cx="5212813" cy="2055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6AB35901-94D3-C7C4-1CE7-B31E29C657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C2C5294-0EFC-A3EC-D994-11DDCFE70D6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446315" y="1643073"/>
            <a:ext cx="5745165" cy="430757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5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7A134D-7A3A-AD4B-91DF-57347E308706}"/>
              </a:ext>
            </a:extLst>
          </p:cNvPr>
          <p:cNvSpPr/>
          <p:nvPr userDrawn="1"/>
        </p:nvSpPr>
        <p:spPr>
          <a:xfrm>
            <a:off x="6521986" y="3395949"/>
            <a:ext cx="5212813" cy="302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581B053-21C8-C0AD-58C7-637A6315D1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1726" y="3395949"/>
            <a:ext cx="5212943" cy="30271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B2033E-9DB9-9A2B-D4C5-6D8960838D22}"/>
              </a:ext>
            </a:extLst>
          </p:cNvPr>
          <p:cNvSpPr/>
          <p:nvPr userDrawn="1"/>
        </p:nvSpPr>
        <p:spPr>
          <a:xfrm>
            <a:off x="6521856" y="5636913"/>
            <a:ext cx="5212813" cy="302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02FFCFA-A84F-7535-4A5F-29A5FC646063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521726" y="5636913"/>
            <a:ext cx="5212813" cy="30271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2785C5DB-355E-CD09-6EF5-58F892E8FB6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 algn="r"/>
            <a:r>
              <a:rPr lang="en-US"/>
              <a:t>3/31/23            </a:t>
            </a:r>
            <a:fld id="{2D8F9ACA-D6C0-E54C-B1B8-E9196C9CD104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5271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2E1BF6-9F66-A119-6E10-5D16400A7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21986" y="1643073"/>
            <a:ext cx="5212813" cy="2055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9" name="Purdue Logo" descr="Purdue Logo">
            <a:extLst>
              <a:ext uri="{FF2B5EF4-FFF2-40B4-BE49-F238E27FC236}">
                <a16:creationId xmlns:a16="http://schemas.microsoft.com/office/drawing/2014/main" id="{0369561B-6E0A-309C-13AF-C89F6E6E23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3D45392-3CD8-B80C-F2B3-4B45BA45F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492B2E6-F25A-DAD4-50C4-028EE4F9F201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9287219" y="3884037"/>
            <a:ext cx="2447580" cy="2055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4F1D849-D57F-29CA-A61A-410807726101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6521986" y="3879120"/>
            <a:ext cx="2528916" cy="205559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6AB35901-94D3-C7C4-1CE7-B31E29C657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C2C5294-0EFC-A3EC-D994-11DDCFE70D6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446315" y="1643073"/>
            <a:ext cx="5745165" cy="430757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5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AC4E08-5A51-BF4F-655E-4E54DD771548}"/>
              </a:ext>
            </a:extLst>
          </p:cNvPr>
          <p:cNvSpPr/>
          <p:nvPr userDrawn="1"/>
        </p:nvSpPr>
        <p:spPr>
          <a:xfrm>
            <a:off x="6521986" y="3395949"/>
            <a:ext cx="5212813" cy="302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7D80C23-74F3-F853-02BF-83C743039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71823" y="3395949"/>
            <a:ext cx="5162846" cy="30271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F22EB8-4EFD-86A4-8EB8-8A4F1A1AA2DF}"/>
              </a:ext>
            </a:extLst>
          </p:cNvPr>
          <p:cNvSpPr/>
          <p:nvPr userDrawn="1"/>
        </p:nvSpPr>
        <p:spPr>
          <a:xfrm>
            <a:off x="6512818" y="5631997"/>
            <a:ext cx="2512330" cy="302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6A4B2AA-E0AE-18DD-BAA3-AF2A9CA6987A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562654" y="5631997"/>
            <a:ext cx="2488248" cy="30271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8B5CD1-FF93-2C9C-1BFF-73A3CE39E65D}"/>
              </a:ext>
            </a:extLst>
          </p:cNvPr>
          <p:cNvSpPr/>
          <p:nvPr userDrawn="1"/>
        </p:nvSpPr>
        <p:spPr>
          <a:xfrm>
            <a:off x="9287218" y="5641703"/>
            <a:ext cx="2431941" cy="302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C52272AC-9734-6D60-9441-B5E7B9E4E372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9337055" y="5641703"/>
            <a:ext cx="2408630" cy="30271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BE9F3313-6532-97CE-1E0D-3A21EA40A39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algn="r"/>
            <a:r>
              <a:rPr lang="en-US"/>
              <a:t>3/31/23            </a:t>
            </a:r>
            <a:fld id="{2D8F9ACA-D6C0-E54C-B1B8-E9196C9CD104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441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lack Triangle">
            <a:extLst>
              <a:ext uri="{FF2B5EF4-FFF2-40B4-BE49-F238E27FC236}">
                <a16:creationId xmlns:a16="http://schemas.microsoft.com/office/drawing/2014/main" id="{E6FF8326-7C7F-B6EE-5081-7AD19B61BF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6800" y="0"/>
            <a:ext cx="2235200" cy="6858000"/>
          </a:xfrm>
          <a:prstGeom prst="rect">
            <a:avLst/>
          </a:prstGeom>
          <a:noFill/>
        </p:spPr>
      </p:pic>
      <p:pic>
        <p:nvPicPr>
          <p:cNvPr id="4" name="Purdue Logo" descr="Purdue Logo">
            <a:extLst>
              <a:ext uri="{FF2B5EF4-FFF2-40B4-BE49-F238E27FC236}">
                <a16:creationId xmlns:a16="http://schemas.microsoft.com/office/drawing/2014/main" id="{BA4B2908-555F-78CD-D5EA-D087520FF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4143" y="5756156"/>
            <a:ext cx="2709200" cy="48494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B1EEEEC0-D7E4-4DE5-4E3D-FAAD9ABA8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3257" y="1812045"/>
            <a:ext cx="7763458" cy="719757"/>
          </a:xfrm>
        </p:spPr>
        <p:txBody>
          <a:bodyPr>
            <a:noAutofit/>
          </a:bodyPr>
          <a:lstStyle>
            <a:lvl1pPr>
              <a:defRPr sz="540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8EDB9B8-C811-84E9-5F58-0130F3A805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3257" y="2617146"/>
            <a:ext cx="7763458" cy="4492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1" i="0">
                <a:solidFill>
                  <a:schemeClr val="tx1"/>
                </a:solidFill>
                <a:latin typeface="Acumin Pro Semibold" panose="020B0504020202020204" pitchFamily="34" charset="77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24BF34A7-30DF-7BD2-A5A2-434BBF6672C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23257" y="3148847"/>
            <a:ext cx="7763458" cy="4492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>
                <a:solidFill>
                  <a:schemeClr val="tx1"/>
                </a:solidFill>
                <a:latin typeface="Acumin Pro" panose="020B0504020202020204" pitchFamily="34" charset="77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3/31/23</a:t>
            </a:r>
          </a:p>
        </p:txBody>
      </p:sp>
    </p:spTree>
    <p:extLst>
      <p:ext uri="{BB962C8B-B14F-4D97-AF65-F5344CB8AC3E}">
        <p14:creationId xmlns:p14="http://schemas.microsoft.com/office/powerpoint/2010/main" val="5699252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3 Blocks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4CFF414-FA47-F7EC-7EFB-7073E26BB831}"/>
              </a:ext>
            </a:extLst>
          </p:cNvPr>
          <p:cNvSpPr/>
          <p:nvPr userDrawn="1"/>
        </p:nvSpPr>
        <p:spPr>
          <a:xfrm>
            <a:off x="7938475" y="1315894"/>
            <a:ext cx="3319531" cy="45132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3C0F4F-1E76-E3A4-E5AA-8FA79C7C69FB}"/>
              </a:ext>
            </a:extLst>
          </p:cNvPr>
          <p:cNvSpPr/>
          <p:nvPr userDrawn="1"/>
        </p:nvSpPr>
        <p:spPr>
          <a:xfrm>
            <a:off x="4420956" y="1315895"/>
            <a:ext cx="3319531" cy="45132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7105CB-DECE-0616-2A57-776784CFC1CB}"/>
              </a:ext>
            </a:extLst>
          </p:cNvPr>
          <p:cNvSpPr/>
          <p:nvPr userDrawn="1"/>
        </p:nvSpPr>
        <p:spPr>
          <a:xfrm>
            <a:off x="903437" y="1315896"/>
            <a:ext cx="3319531" cy="45132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813FE17-B697-FB87-4ED6-D832D798E90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3506" y="1436468"/>
            <a:ext cx="3319462" cy="339561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8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B65CB9D-AA49-05C2-2100-C63D32C82B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01943" y="4045824"/>
            <a:ext cx="2951163" cy="155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43204028-135E-83A2-B94A-693154F531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21284" y="1436468"/>
            <a:ext cx="3319462" cy="339561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8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D4E810FD-2D00-764A-B144-B235C21E32F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19721" y="4045824"/>
            <a:ext cx="2951163" cy="155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0A71EF50-386A-A3B9-93FB-6EF179A4EE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38803" y="1433918"/>
            <a:ext cx="3319462" cy="339561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8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6AE17ED9-FDD9-34C3-1F7D-9A8EA4C4B40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37240" y="4043274"/>
            <a:ext cx="2951163" cy="155575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endParaRPr lang="en-US" dirty="0"/>
          </a:p>
        </p:txBody>
      </p:sp>
      <p:pic>
        <p:nvPicPr>
          <p:cNvPr id="15" name="Purdue Logo" descr="Purdue Logo">
            <a:extLst>
              <a:ext uri="{FF2B5EF4-FFF2-40B4-BE49-F238E27FC236}">
                <a16:creationId xmlns:a16="http://schemas.microsoft.com/office/drawing/2014/main" id="{F444D1CF-9A99-D079-5D89-6DE824A893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77D3ED32-45F9-B948-371F-67E8465B2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0F278F-8AAE-FA0B-4B47-AB0FFECE69F2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algn="r"/>
            <a:r>
              <a:rPr lang="en-US"/>
              <a:t>3/31/23            </a:t>
            </a:r>
            <a:fld id="{2D8F9ACA-D6C0-E54C-B1B8-E9196C9CD104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140B5B1B-89D1-9945-6AB1-0D9B2E27009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87907" y="2065260"/>
            <a:ext cx="2950589" cy="169133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body copy.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CAB75A6-8C36-AD93-09A1-D377BF55C68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4605427" y="2065259"/>
            <a:ext cx="2950589" cy="169133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body copy.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BFCE088-E342-EDAD-213D-39C8B8D85057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22945" y="2065259"/>
            <a:ext cx="2950589" cy="169133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body copy.</a:t>
            </a:r>
          </a:p>
        </p:txBody>
      </p:sp>
    </p:spTree>
    <p:extLst>
      <p:ext uri="{BB962C8B-B14F-4D97-AF65-F5344CB8AC3E}">
        <p14:creationId xmlns:p14="http://schemas.microsoft.com/office/powerpoint/2010/main" val="22167126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3 Blocks - 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98D576-4759-5408-883D-2E56D9D0F603}"/>
              </a:ext>
            </a:extLst>
          </p:cNvPr>
          <p:cNvSpPr/>
          <p:nvPr userDrawn="1"/>
        </p:nvSpPr>
        <p:spPr>
          <a:xfrm>
            <a:off x="7938216" y="1315892"/>
            <a:ext cx="3319531" cy="4513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C44A1A-1D1D-F2D9-8EC1-EFF25EBA1FB0}"/>
              </a:ext>
            </a:extLst>
          </p:cNvPr>
          <p:cNvSpPr/>
          <p:nvPr userDrawn="1"/>
        </p:nvSpPr>
        <p:spPr>
          <a:xfrm>
            <a:off x="4420697" y="1315893"/>
            <a:ext cx="3319531" cy="4513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38D75A-DD50-6C6E-0A9D-7F77E72C780A}"/>
              </a:ext>
            </a:extLst>
          </p:cNvPr>
          <p:cNvSpPr/>
          <p:nvPr userDrawn="1"/>
        </p:nvSpPr>
        <p:spPr>
          <a:xfrm>
            <a:off x="903178" y="1315894"/>
            <a:ext cx="3319531" cy="4513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876A1563-09E6-06B6-EC4A-8E309CC57B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3247" y="1436466"/>
            <a:ext cx="3319462" cy="339561"/>
          </a:xfrm>
        </p:spPr>
        <p:txBody>
          <a:bodyPr>
            <a:noAutofit/>
          </a:bodyPr>
          <a:lstStyle>
            <a:lvl1pPr marL="0" indent="0" algn="ctr" fontAlgn="t">
              <a:spcBef>
                <a:spcPts val="0"/>
              </a:spcBef>
              <a:buFontTx/>
              <a:buNone/>
              <a:defRPr sz="18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AF401EC8-7352-A985-133C-726A718A9E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21025" y="1436466"/>
            <a:ext cx="3319462" cy="339561"/>
          </a:xfrm>
        </p:spPr>
        <p:txBody>
          <a:bodyPr>
            <a:noAutofit/>
          </a:bodyPr>
          <a:lstStyle>
            <a:lvl1pPr marL="0" indent="0" algn="ctr" fontAlgn="t">
              <a:spcBef>
                <a:spcPts val="0"/>
              </a:spcBef>
              <a:buFontTx/>
              <a:buNone/>
              <a:defRPr sz="18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71A04C69-EC92-81B2-FCD5-39464C669B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38544" y="1433916"/>
            <a:ext cx="3319462" cy="339561"/>
          </a:xfrm>
        </p:spPr>
        <p:txBody>
          <a:bodyPr>
            <a:noAutofit/>
          </a:bodyPr>
          <a:lstStyle>
            <a:lvl1pPr marL="0" indent="0" algn="ctr" fontAlgn="t">
              <a:spcBef>
                <a:spcPts val="0"/>
              </a:spcBef>
              <a:buFontTx/>
              <a:buNone/>
              <a:defRPr sz="18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AE5BF8CB-9477-F598-75C4-6F35D608B35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101684" y="2040670"/>
            <a:ext cx="2951163" cy="169133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body copy.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AE6CE746-1703-63A8-BBD4-546AD104E27E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4604880" y="2065258"/>
            <a:ext cx="2951163" cy="169133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body copy.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53952BA5-2190-5106-0EBD-DA1D15EFBB9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01684" y="4045822"/>
            <a:ext cx="2951163" cy="155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34" name="Picture Placeholder 10">
            <a:extLst>
              <a:ext uri="{FF2B5EF4-FFF2-40B4-BE49-F238E27FC236}">
                <a16:creationId xmlns:a16="http://schemas.microsoft.com/office/drawing/2014/main" id="{835FE666-CADC-4DB4-80A4-BFD9823DE0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19462" y="4045822"/>
            <a:ext cx="2951163" cy="155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AECA5017-0E7C-4957-02B2-65FA6C1F6E5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36981" y="4043272"/>
            <a:ext cx="2951163" cy="155575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endParaRPr lang="en-US" dirty="0"/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9F4CE92C-83FA-CA44-69CB-E6229E144199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8129414" y="2071424"/>
            <a:ext cx="2951163" cy="169133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body copy.</a:t>
            </a:r>
          </a:p>
        </p:txBody>
      </p:sp>
      <p:pic>
        <p:nvPicPr>
          <p:cNvPr id="39" name="Purdue Logo" descr="Purdue Logo">
            <a:extLst>
              <a:ext uri="{FF2B5EF4-FFF2-40B4-BE49-F238E27FC236}">
                <a16:creationId xmlns:a16="http://schemas.microsoft.com/office/drawing/2014/main" id="{28B0C093-6F71-44D4-5731-9A086B7811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40" name="Title 39">
            <a:extLst>
              <a:ext uri="{FF2B5EF4-FFF2-40B4-BE49-F238E27FC236}">
                <a16:creationId xmlns:a16="http://schemas.microsoft.com/office/drawing/2014/main" id="{2CAB310C-9DF2-C217-7A37-81705800E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4DDE6D-DD47-E873-4306-EBFC1F91F657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 algn="r"/>
            <a:r>
              <a:rPr lang="en-US"/>
              <a:t>3/31/23            </a:t>
            </a:r>
            <a:fld id="{2D8F9ACA-D6C0-E54C-B1B8-E9196C9CD104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9466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5 Color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urdue Logo" descr="Purdue Logo">
            <a:extLst>
              <a:ext uri="{FF2B5EF4-FFF2-40B4-BE49-F238E27FC236}">
                <a16:creationId xmlns:a16="http://schemas.microsoft.com/office/drawing/2014/main" id="{28B0C093-6F71-44D4-5731-9A086B7811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40" name="Title 39">
            <a:extLst>
              <a:ext uri="{FF2B5EF4-FFF2-40B4-BE49-F238E27FC236}">
                <a16:creationId xmlns:a16="http://schemas.microsoft.com/office/drawing/2014/main" id="{2CAB310C-9DF2-C217-7A37-81705800E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979A34A-6A6B-FC98-1EC8-8347FAB1A48F}"/>
              </a:ext>
            </a:extLst>
          </p:cNvPr>
          <p:cNvSpPr/>
          <p:nvPr userDrawn="1"/>
        </p:nvSpPr>
        <p:spPr>
          <a:xfrm>
            <a:off x="1008584" y="1660596"/>
            <a:ext cx="1918020" cy="436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00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3F2A76-73C1-7478-1C52-F70D9B50BC0A}"/>
              </a:ext>
            </a:extLst>
          </p:cNvPr>
          <p:cNvSpPr/>
          <p:nvPr userDrawn="1"/>
        </p:nvSpPr>
        <p:spPr>
          <a:xfrm>
            <a:off x="1011339" y="2160555"/>
            <a:ext cx="1915265" cy="323350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SzTx/>
              <a:buFontTx/>
              <a:buNone/>
              <a:tabLst/>
              <a:defRPr/>
            </a:pPr>
            <a:endParaRPr lang="en-GB" sz="1200" kern="0" dirty="0">
              <a:solidFill>
                <a:sysClr val="windowText" lastClr="000000"/>
              </a:solidFill>
              <a:latin typeface="Franklin Gothic Book" panose="020B05030201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B6525D0-8078-E003-46A7-FFCB83C221E0}"/>
              </a:ext>
            </a:extLst>
          </p:cNvPr>
          <p:cNvSpPr/>
          <p:nvPr userDrawn="1"/>
        </p:nvSpPr>
        <p:spPr>
          <a:xfrm>
            <a:off x="3045437" y="1660596"/>
            <a:ext cx="1918020" cy="4364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00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E6AD059-9160-4AE4-0F86-92FB0AAD082C}"/>
              </a:ext>
            </a:extLst>
          </p:cNvPr>
          <p:cNvSpPr/>
          <p:nvPr userDrawn="1"/>
        </p:nvSpPr>
        <p:spPr>
          <a:xfrm>
            <a:off x="3048192" y="2160555"/>
            <a:ext cx="1915265" cy="323350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SzTx/>
              <a:buFontTx/>
              <a:buNone/>
              <a:tabLst/>
              <a:defRPr/>
            </a:pPr>
            <a:endParaRPr lang="en-GB" sz="1200" kern="0" dirty="0">
              <a:solidFill>
                <a:sysClr val="windowText" lastClr="000000"/>
              </a:solidFill>
              <a:latin typeface="Franklin Gothic Book" panose="020B05030201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F701C0-7A2F-0B95-E95C-07302A14CA56}"/>
              </a:ext>
            </a:extLst>
          </p:cNvPr>
          <p:cNvSpPr/>
          <p:nvPr userDrawn="1"/>
        </p:nvSpPr>
        <p:spPr>
          <a:xfrm>
            <a:off x="5082290" y="1660596"/>
            <a:ext cx="1918020" cy="43641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00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786ED8-9187-C7FB-F774-CE52A2971FFD}"/>
              </a:ext>
            </a:extLst>
          </p:cNvPr>
          <p:cNvSpPr/>
          <p:nvPr userDrawn="1"/>
        </p:nvSpPr>
        <p:spPr>
          <a:xfrm>
            <a:off x="5085045" y="2160555"/>
            <a:ext cx="1915265" cy="32335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SzTx/>
              <a:buFontTx/>
              <a:buNone/>
              <a:tabLst/>
              <a:defRPr/>
            </a:pPr>
            <a:endParaRPr lang="en-GB" sz="1200" kern="0" dirty="0">
              <a:solidFill>
                <a:sysClr val="windowText" lastClr="000000"/>
              </a:solidFill>
              <a:latin typeface="Franklin Gothic Book" panose="020B05030201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A6F5635-02F3-829F-B778-4A766D8D4A2D}"/>
              </a:ext>
            </a:extLst>
          </p:cNvPr>
          <p:cNvSpPr/>
          <p:nvPr userDrawn="1"/>
        </p:nvSpPr>
        <p:spPr>
          <a:xfrm>
            <a:off x="7119143" y="1660596"/>
            <a:ext cx="1918020" cy="4364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00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CBD6A50-2E1C-FDDB-2F9B-D9101B8535C5}"/>
              </a:ext>
            </a:extLst>
          </p:cNvPr>
          <p:cNvSpPr/>
          <p:nvPr userDrawn="1"/>
        </p:nvSpPr>
        <p:spPr>
          <a:xfrm>
            <a:off x="7121898" y="2160555"/>
            <a:ext cx="1915265" cy="32335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SzTx/>
              <a:buFontTx/>
              <a:buNone/>
              <a:tabLst/>
              <a:defRPr/>
            </a:pPr>
            <a:endParaRPr lang="en-GB" sz="1200" kern="0" dirty="0">
              <a:solidFill>
                <a:sysClr val="windowText" lastClr="000000"/>
              </a:solidFill>
              <a:latin typeface="Franklin Gothic Book" panose="020B05030201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39B4FF-413F-3DBC-C6E4-087C951C5464}"/>
              </a:ext>
            </a:extLst>
          </p:cNvPr>
          <p:cNvSpPr/>
          <p:nvPr userDrawn="1"/>
        </p:nvSpPr>
        <p:spPr>
          <a:xfrm>
            <a:off x="9155998" y="1660596"/>
            <a:ext cx="1918020" cy="43641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00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B8434E-9F38-4592-327E-51A570C73E09}"/>
              </a:ext>
            </a:extLst>
          </p:cNvPr>
          <p:cNvSpPr/>
          <p:nvPr userDrawn="1"/>
        </p:nvSpPr>
        <p:spPr>
          <a:xfrm>
            <a:off x="9158753" y="2160555"/>
            <a:ext cx="1915265" cy="32335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50000"/>
                  <a:lumOff val="50000"/>
                </a:schemeClr>
              </a:buClr>
              <a:buSzTx/>
              <a:buFontTx/>
              <a:buNone/>
              <a:tabLst/>
              <a:defRPr/>
            </a:pPr>
            <a:endParaRPr lang="en-GB" sz="1200" kern="0" dirty="0">
              <a:solidFill>
                <a:sysClr val="windowText" lastClr="000000"/>
              </a:solidFill>
              <a:latin typeface="Franklin Gothic Book" panose="020B05030201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44" name="Text Placeholder 6">
            <a:extLst>
              <a:ext uri="{FF2B5EF4-FFF2-40B4-BE49-F238E27FC236}">
                <a16:creationId xmlns:a16="http://schemas.microsoft.com/office/drawing/2014/main" id="{1BA8130D-B7F2-9815-5056-6F334D4BBAE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08584" y="1783909"/>
            <a:ext cx="1918018" cy="220506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2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5" name="Text Placeholder 6">
            <a:extLst>
              <a:ext uri="{FF2B5EF4-FFF2-40B4-BE49-F238E27FC236}">
                <a16:creationId xmlns:a16="http://schemas.microsoft.com/office/drawing/2014/main" id="{A41A66E4-0B84-E1FB-88CD-3E0E6E80C49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45438" y="1768552"/>
            <a:ext cx="1918018" cy="220506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2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6" name="Text Placeholder 6">
            <a:extLst>
              <a:ext uri="{FF2B5EF4-FFF2-40B4-BE49-F238E27FC236}">
                <a16:creationId xmlns:a16="http://schemas.microsoft.com/office/drawing/2014/main" id="{235E5CE7-3D80-1BB5-DACD-8A63CA927E9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82291" y="1768552"/>
            <a:ext cx="1918018" cy="220506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2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7" name="Text Placeholder 6">
            <a:extLst>
              <a:ext uri="{FF2B5EF4-FFF2-40B4-BE49-F238E27FC236}">
                <a16:creationId xmlns:a16="http://schemas.microsoft.com/office/drawing/2014/main" id="{685C02D4-EA4F-4962-D397-F6439EC5C6E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19145" y="1768552"/>
            <a:ext cx="1918018" cy="220506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2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8" name="Text Placeholder 6">
            <a:extLst>
              <a:ext uri="{FF2B5EF4-FFF2-40B4-BE49-F238E27FC236}">
                <a16:creationId xmlns:a16="http://schemas.microsoft.com/office/drawing/2014/main" id="{1F46F0A7-55C4-6BAE-BCB0-157A86C9199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56000" y="1770870"/>
            <a:ext cx="1918018" cy="220506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2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9" name="Text Placeholder 3">
            <a:extLst>
              <a:ext uri="{FF2B5EF4-FFF2-40B4-BE49-F238E27FC236}">
                <a16:creationId xmlns:a16="http://schemas.microsoft.com/office/drawing/2014/main" id="{9E69C3F7-0A3A-FAC2-6540-8BB750E9AA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7982" y="2312717"/>
            <a:ext cx="1658269" cy="2958028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0" name="Text Placeholder 3">
            <a:extLst>
              <a:ext uri="{FF2B5EF4-FFF2-40B4-BE49-F238E27FC236}">
                <a16:creationId xmlns:a16="http://schemas.microsoft.com/office/drawing/2014/main" id="{040CB427-2320-1A81-037C-6D83BCA5B36F}"/>
              </a:ext>
            </a:extLst>
          </p:cNvPr>
          <p:cNvSpPr>
            <a:spLocks noGrp="1"/>
          </p:cNvSpPr>
          <p:nvPr>
            <p:ph type="body" sz="half" idx="32"/>
          </p:nvPr>
        </p:nvSpPr>
        <p:spPr>
          <a:xfrm>
            <a:off x="3175312" y="2299864"/>
            <a:ext cx="1658269" cy="2958028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3144BCA8-7BD5-8323-CDAB-E5362D78AA68}"/>
              </a:ext>
            </a:extLst>
          </p:cNvPr>
          <p:cNvSpPr>
            <a:spLocks noGrp="1"/>
          </p:cNvSpPr>
          <p:nvPr>
            <p:ph type="body" sz="half" idx="33"/>
          </p:nvPr>
        </p:nvSpPr>
        <p:spPr>
          <a:xfrm>
            <a:off x="5212165" y="2298292"/>
            <a:ext cx="1658269" cy="2958028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82EC0719-39BA-B2AB-F29D-3C947DC78925}"/>
              </a:ext>
            </a:extLst>
          </p:cNvPr>
          <p:cNvSpPr>
            <a:spLocks noGrp="1"/>
          </p:cNvSpPr>
          <p:nvPr>
            <p:ph type="body" sz="half" idx="34"/>
          </p:nvPr>
        </p:nvSpPr>
        <p:spPr>
          <a:xfrm>
            <a:off x="7249018" y="2298292"/>
            <a:ext cx="1658269" cy="2958028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B939ED29-1A95-3771-8E52-C1F99F848ABD}"/>
              </a:ext>
            </a:extLst>
          </p:cNvPr>
          <p:cNvSpPr>
            <a:spLocks noGrp="1"/>
          </p:cNvSpPr>
          <p:nvPr>
            <p:ph type="body" sz="half" idx="35"/>
          </p:nvPr>
        </p:nvSpPr>
        <p:spPr>
          <a:xfrm>
            <a:off x="9285873" y="2312717"/>
            <a:ext cx="1658269" cy="2958028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4" name="Text Placeholder 13">
            <a:extLst>
              <a:ext uri="{FF2B5EF4-FFF2-40B4-BE49-F238E27FC236}">
                <a16:creationId xmlns:a16="http://schemas.microsoft.com/office/drawing/2014/main" id="{F45DEB53-8B0A-80C6-DDED-B723442350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58850-3E44-9220-12DF-98BC6F729C54}"/>
              </a:ext>
            </a:extLst>
          </p:cNvPr>
          <p:cNvSpPr>
            <a:spLocks noGrp="1"/>
          </p:cNvSpPr>
          <p:nvPr>
            <p:ph type="ftr" sz="quarter" idx="36"/>
          </p:nvPr>
        </p:nvSpPr>
        <p:spPr/>
        <p:txBody>
          <a:bodyPr/>
          <a:lstStyle/>
          <a:p>
            <a:pPr algn="r"/>
            <a:r>
              <a:rPr lang="en-US"/>
              <a:t>3/31/23            </a:t>
            </a:r>
            <a:fld id="{2D8F9ACA-D6C0-E54C-B1B8-E9196C9CD104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5407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 - Black Diagon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C36684E-7DEE-F47A-FA01-89E8EC8104A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10386" y="-9524"/>
            <a:ext cx="6581614" cy="6867524"/>
          </a:xfr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00C207-AC1E-087B-DE95-A55BC82CAF9A}"/>
              </a:ext>
            </a:extLst>
          </p:cNvPr>
          <p:cNvSpPr/>
          <p:nvPr userDrawn="1"/>
        </p:nvSpPr>
        <p:spPr>
          <a:xfrm>
            <a:off x="0" y="-9440"/>
            <a:ext cx="7284203" cy="6882938"/>
          </a:xfrm>
          <a:custGeom>
            <a:avLst/>
            <a:gdLst>
              <a:gd name="connsiteX0" fmla="*/ 0 w 7284203"/>
              <a:gd name="connsiteY0" fmla="*/ 0 h 6867440"/>
              <a:gd name="connsiteX1" fmla="*/ 7284203 w 7284203"/>
              <a:gd name="connsiteY1" fmla="*/ 0 h 6867440"/>
              <a:gd name="connsiteX2" fmla="*/ 7284203 w 7284203"/>
              <a:gd name="connsiteY2" fmla="*/ 6867440 h 6867440"/>
              <a:gd name="connsiteX3" fmla="*/ 0 w 7284203"/>
              <a:gd name="connsiteY3" fmla="*/ 6867440 h 6867440"/>
              <a:gd name="connsiteX4" fmla="*/ 0 w 7284203"/>
              <a:gd name="connsiteY4" fmla="*/ 0 h 6867440"/>
              <a:gd name="connsiteX0" fmla="*/ 0 w 7284203"/>
              <a:gd name="connsiteY0" fmla="*/ 0 h 6867440"/>
              <a:gd name="connsiteX1" fmla="*/ 7284203 w 7284203"/>
              <a:gd name="connsiteY1" fmla="*/ 0 h 6867440"/>
              <a:gd name="connsiteX2" fmla="*/ 5114441 w 7284203"/>
              <a:gd name="connsiteY2" fmla="*/ 6867440 h 6867440"/>
              <a:gd name="connsiteX3" fmla="*/ 0 w 7284203"/>
              <a:gd name="connsiteY3" fmla="*/ 6867440 h 6867440"/>
              <a:gd name="connsiteX4" fmla="*/ 0 w 7284203"/>
              <a:gd name="connsiteY4" fmla="*/ 0 h 6867440"/>
              <a:gd name="connsiteX0" fmla="*/ 0 w 7284203"/>
              <a:gd name="connsiteY0" fmla="*/ 0 h 6882938"/>
              <a:gd name="connsiteX1" fmla="*/ 7284203 w 7284203"/>
              <a:gd name="connsiteY1" fmla="*/ 0 h 6882938"/>
              <a:gd name="connsiteX2" fmla="*/ 5610386 w 7284203"/>
              <a:gd name="connsiteY2" fmla="*/ 6882938 h 6882938"/>
              <a:gd name="connsiteX3" fmla="*/ 0 w 7284203"/>
              <a:gd name="connsiteY3" fmla="*/ 6867440 h 6882938"/>
              <a:gd name="connsiteX4" fmla="*/ 0 w 7284203"/>
              <a:gd name="connsiteY4" fmla="*/ 0 h 6882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84203" h="6882938">
                <a:moveTo>
                  <a:pt x="0" y="0"/>
                </a:moveTo>
                <a:lnTo>
                  <a:pt x="7284203" y="0"/>
                </a:lnTo>
                <a:lnTo>
                  <a:pt x="5610386" y="6882938"/>
                </a:lnTo>
                <a:lnTo>
                  <a:pt x="0" y="68674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2696218-EA6F-DE53-DF14-6383AEA46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005" y="891153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B620EBE-30BB-D534-67D3-D8578AA68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2005" y="2491353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A0ED9A8-0DA3-BC24-94A1-086C8ECA81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3748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 - White Diagon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C36684E-7DEE-F47A-FA01-89E8EC8104A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10386" y="-9525"/>
            <a:ext cx="6581614" cy="6892463"/>
          </a:xfr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00C207-AC1E-087B-DE95-A55BC82CAF9A}"/>
              </a:ext>
            </a:extLst>
          </p:cNvPr>
          <p:cNvSpPr/>
          <p:nvPr userDrawn="1"/>
        </p:nvSpPr>
        <p:spPr>
          <a:xfrm>
            <a:off x="0" y="0"/>
            <a:ext cx="7284203" cy="6882938"/>
          </a:xfrm>
          <a:custGeom>
            <a:avLst/>
            <a:gdLst>
              <a:gd name="connsiteX0" fmla="*/ 0 w 7284203"/>
              <a:gd name="connsiteY0" fmla="*/ 0 h 6867440"/>
              <a:gd name="connsiteX1" fmla="*/ 7284203 w 7284203"/>
              <a:gd name="connsiteY1" fmla="*/ 0 h 6867440"/>
              <a:gd name="connsiteX2" fmla="*/ 7284203 w 7284203"/>
              <a:gd name="connsiteY2" fmla="*/ 6867440 h 6867440"/>
              <a:gd name="connsiteX3" fmla="*/ 0 w 7284203"/>
              <a:gd name="connsiteY3" fmla="*/ 6867440 h 6867440"/>
              <a:gd name="connsiteX4" fmla="*/ 0 w 7284203"/>
              <a:gd name="connsiteY4" fmla="*/ 0 h 6867440"/>
              <a:gd name="connsiteX0" fmla="*/ 0 w 7284203"/>
              <a:gd name="connsiteY0" fmla="*/ 0 h 6867440"/>
              <a:gd name="connsiteX1" fmla="*/ 7284203 w 7284203"/>
              <a:gd name="connsiteY1" fmla="*/ 0 h 6867440"/>
              <a:gd name="connsiteX2" fmla="*/ 5114441 w 7284203"/>
              <a:gd name="connsiteY2" fmla="*/ 6867440 h 6867440"/>
              <a:gd name="connsiteX3" fmla="*/ 0 w 7284203"/>
              <a:gd name="connsiteY3" fmla="*/ 6867440 h 6867440"/>
              <a:gd name="connsiteX4" fmla="*/ 0 w 7284203"/>
              <a:gd name="connsiteY4" fmla="*/ 0 h 6867440"/>
              <a:gd name="connsiteX0" fmla="*/ 0 w 7284203"/>
              <a:gd name="connsiteY0" fmla="*/ 0 h 6882938"/>
              <a:gd name="connsiteX1" fmla="*/ 7284203 w 7284203"/>
              <a:gd name="connsiteY1" fmla="*/ 0 h 6882938"/>
              <a:gd name="connsiteX2" fmla="*/ 5610386 w 7284203"/>
              <a:gd name="connsiteY2" fmla="*/ 6882938 h 6882938"/>
              <a:gd name="connsiteX3" fmla="*/ 0 w 7284203"/>
              <a:gd name="connsiteY3" fmla="*/ 6867440 h 6882938"/>
              <a:gd name="connsiteX4" fmla="*/ 0 w 7284203"/>
              <a:gd name="connsiteY4" fmla="*/ 0 h 6882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84203" h="6882938">
                <a:moveTo>
                  <a:pt x="0" y="0"/>
                </a:moveTo>
                <a:lnTo>
                  <a:pt x="7284203" y="0"/>
                </a:lnTo>
                <a:lnTo>
                  <a:pt x="5610386" y="6882938"/>
                </a:lnTo>
                <a:lnTo>
                  <a:pt x="0" y="686744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2696218-EA6F-DE53-DF14-6383AEA462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2005" y="891153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B620EBE-30BB-D534-67D3-D8578AA68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2005" y="2491353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511E696-D9D7-67E3-048E-80603F311A2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5020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lack Triangle">
            <a:extLst>
              <a:ext uri="{FF2B5EF4-FFF2-40B4-BE49-F238E27FC236}">
                <a16:creationId xmlns:a16="http://schemas.microsoft.com/office/drawing/2014/main" id="{E6FF8326-7C7F-B6EE-5081-7AD19B61BF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6800" y="0"/>
            <a:ext cx="2235200" cy="6858000"/>
          </a:xfrm>
          <a:prstGeom prst="rect">
            <a:avLst/>
          </a:prstGeom>
          <a:noFill/>
        </p:spPr>
      </p:pic>
      <p:sp>
        <p:nvSpPr>
          <p:cNvPr id="6" name="Triangle 5">
            <a:extLst>
              <a:ext uri="{FF2B5EF4-FFF2-40B4-BE49-F238E27FC236}">
                <a16:creationId xmlns:a16="http://schemas.microsoft.com/office/drawing/2014/main" id="{47BD40D6-A6F9-8B8C-560F-0C7A97097E8F}"/>
              </a:ext>
            </a:extLst>
          </p:cNvPr>
          <p:cNvSpPr/>
          <p:nvPr userDrawn="1"/>
        </p:nvSpPr>
        <p:spPr>
          <a:xfrm>
            <a:off x="9954706" y="-9439"/>
            <a:ext cx="2246721" cy="6867440"/>
          </a:xfrm>
          <a:custGeom>
            <a:avLst/>
            <a:gdLst>
              <a:gd name="connsiteX0" fmla="*/ 0 w 2243579"/>
              <a:gd name="connsiteY0" fmla="*/ 0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0 w 2243579"/>
              <a:gd name="connsiteY4" fmla="*/ 0 h 6881568"/>
              <a:gd name="connsiteX0" fmla="*/ 1300899 w 2243579"/>
              <a:gd name="connsiteY0" fmla="*/ 565608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1300899 w 2243579"/>
              <a:gd name="connsiteY4" fmla="*/ 565608 h 6881568"/>
              <a:gd name="connsiteX0" fmla="*/ 1602557 w 2243579"/>
              <a:gd name="connsiteY0" fmla="*/ 18854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1602557 w 2243579"/>
              <a:gd name="connsiteY4" fmla="*/ 18854 h 6881568"/>
              <a:gd name="connsiteX0" fmla="*/ 1319753 w 1960775"/>
              <a:gd name="connsiteY0" fmla="*/ 18854 h 6881568"/>
              <a:gd name="connsiteX1" fmla="*/ 1960775 w 1960775"/>
              <a:gd name="connsiteY1" fmla="*/ 0 h 6881568"/>
              <a:gd name="connsiteX2" fmla="*/ 1960775 w 1960775"/>
              <a:gd name="connsiteY2" fmla="*/ 6881568 h 6881568"/>
              <a:gd name="connsiteX3" fmla="*/ 0 w 1960775"/>
              <a:gd name="connsiteY3" fmla="*/ 6806154 h 6881568"/>
              <a:gd name="connsiteX4" fmla="*/ 1319753 w 1960775"/>
              <a:gd name="connsiteY4" fmla="*/ 18854 h 6881568"/>
              <a:gd name="connsiteX0" fmla="*/ 1593130 w 2234152"/>
              <a:gd name="connsiteY0" fmla="*/ 18854 h 6881569"/>
              <a:gd name="connsiteX1" fmla="*/ 2234152 w 2234152"/>
              <a:gd name="connsiteY1" fmla="*/ 0 h 6881569"/>
              <a:gd name="connsiteX2" fmla="*/ 2234152 w 2234152"/>
              <a:gd name="connsiteY2" fmla="*/ 6881568 h 6881569"/>
              <a:gd name="connsiteX3" fmla="*/ 0 w 2234152"/>
              <a:gd name="connsiteY3" fmla="*/ 6881569 h 6881569"/>
              <a:gd name="connsiteX4" fmla="*/ 1593130 w 2234152"/>
              <a:gd name="connsiteY4" fmla="*/ 18854 h 6881569"/>
              <a:gd name="connsiteX0" fmla="*/ 1583717 w 2234152"/>
              <a:gd name="connsiteY0" fmla="*/ 9420 h 6881569"/>
              <a:gd name="connsiteX1" fmla="*/ 2234152 w 2234152"/>
              <a:gd name="connsiteY1" fmla="*/ 0 h 6881569"/>
              <a:gd name="connsiteX2" fmla="*/ 2234152 w 2234152"/>
              <a:gd name="connsiteY2" fmla="*/ 6881568 h 6881569"/>
              <a:gd name="connsiteX3" fmla="*/ 0 w 2234152"/>
              <a:gd name="connsiteY3" fmla="*/ 6881569 h 6881569"/>
              <a:gd name="connsiteX4" fmla="*/ 1583717 w 2234152"/>
              <a:gd name="connsiteY4" fmla="*/ 9420 h 6881569"/>
              <a:gd name="connsiteX0" fmla="*/ 1583717 w 2243566"/>
              <a:gd name="connsiteY0" fmla="*/ 0 h 6872149"/>
              <a:gd name="connsiteX1" fmla="*/ 2243566 w 2243566"/>
              <a:gd name="connsiteY1" fmla="*/ 12 h 6872149"/>
              <a:gd name="connsiteX2" fmla="*/ 2234152 w 2243566"/>
              <a:gd name="connsiteY2" fmla="*/ 6872148 h 6872149"/>
              <a:gd name="connsiteX3" fmla="*/ 0 w 2243566"/>
              <a:gd name="connsiteY3" fmla="*/ 6872149 h 6872149"/>
              <a:gd name="connsiteX4" fmla="*/ 1583717 w 2243566"/>
              <a:gd name="connsiteY4" fmla="*/ 0 h 6872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3566" h="6872149">
                <a:moveTo>
                  <a:pt x="1583717" y="0"/>
                </a:moveTo>
                <a:lnTo>
                  <a:pt x="2243566" y="12"/>
                </a:lnTo>
                <a:lnTo>
                  <a:pt x="2234152" y="6872148"/>
                </a:lnTo>
                <a:lnTo>
                  <a:pt x="0" y="6872149"/>
                </a:lnTo>
                <a:lnTo>
                  <a:pt x="1583717" y="0"/>
                </a:lnTo>
                <a:close/>
              </a:path>
            </a:pathLst>
          </a:custGeom>
          <a:solidFill>
            <a:srgbClr val="CFB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870E27-202E-F717-3FB6-D69451DF13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5070" y="2466280"/>
            <a:ext cx="7981645" cy="719757"/>
          </a:xfrm>
        </p:spPr>
        <p:txBody>
          <a:bodyPr>
            <a:noAutofit/>
          </a:bodyPr>
          <a:lstStyle>
            <a:lvl1pPr>
              <a:defRPr sz="960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E966E-ACAB-E285-70D0-66AC08DF138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4339" y="3434010"/>
            <a:ext cx="7874567" cy="4492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 b="0" i="0">
                <a:solidFill>
                  <a:schemeClr val="bg2"/>
                </a:solidFill>
                <a:latin typeface="Acumin Pro Medium" panose="020B0504020202020204" pitchFamily="34" charset="77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contact info</a:t>
            </a:r>
          </a:p>
        </p:txBody>
      </p:sp>
      <p:pic>
        <p:nvPicPr>
          <p:cNvPr id="8" name="Purdue Logo" descr="Purdue Logo">
            <a:extLst>
              <a:ext uri="{FF2B5EF4-FFF2-40B4-BE49-F238E27FC236}">
                <a16:creationId xmlns:a16="http://schemas.microsoft.com/office/drawing/2014/main" id="{D1A65555-63A8-D3C1-AA71-F25B3071BDC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070" y="5739119"/>
            <a:ext cx="2709200" cy="48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539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lack Triangle">
            <a:extLst>
              <a:ext uri="{FF2B5EF4-FFF2-40B4-BE49-F238E27FC236}">
                <a16:creationId xmlns:a16="http://schemas.microsoft.com/office/drawing/2014/main" id="{E6FF8326-7C7F-B6EE-5081-7AD19B61BF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6800" y="0"/>
            <a:ext cx="2235200" cy="6858000"/>
          </a:xfrm>
          <a:prstGeom prst="rect">
            <a:avLst/>
          </a:prstGeom>
          <a:noFill/>
        </p:spPr>
      </p:pic>
      <p:pic>
        <p:nvPicPr>
          <p:cNvPr id="4" name="Purdue Logo" descr="Purdue Logo">
            <a:extLst>
              <a:ext uri="{FF2B5EF4-FFF2-40B4-BE49-F238E27FC236}">
                <a16:creationId xmlns:a16="http://schemas.microsoft.com/office/drawing/2014/main" id="{BA4B2908-555F-78CD-D5EA-D087520FF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4143" y="5756156"/>
            <a:ext cx="2709200" cy="484940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1648B145-A545-0D6D-AFF0-0F715C907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5070" y="2466280"/>
            <a:ext cx="7981645" cy="719757"/>
          </a:xfrm>
        </p:spPr>
        <p:txBody>
          <a:bodyPr>
            <a:noAutofit/>
          </a:bodyPr>
          <a:lstStyle>
            <a:lvl1pPr>
              <a:defRPr sz="960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E3D40940-377F-6BBC-02CB-083B672BF56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4339" y="3434010"/>
            <a:ext cx="7874567" cy="4492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 b="0" i="0">
                <a:solidFill>
                  <a:schemeClr val="tx1"/>
                </a:solidFill>
                <a:latin typeface="Acumin Pro Medium" panose="020B0504020202020204" pitchFamily="34" charset="77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contact info</a:t>
            </a:r>
          </a:p>
        </p:txBody>
      </p:sp>
    </p:spTree>
    <p:extLst>
      <p:ext uri="{BB962C8B-B14F-4D97-AF65-F5344CB8AC3E}">
        <p14:creationId xmlns:p14="http://schemas.microsoft.com/office/powerpoint/2010/main" val="1618025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34176D92-8FAB-782E-E607-5D0C5CC9C2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FDAFB6-8BB6-ADBB-6574-5B0C25E7B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72" y="4671391"/>
            <a:ext cx="11266714" cy="140141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FF931D0-D7E7-D9E1-3CCC-83299A0922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8972" y="6085510"/>
            <a:ext cx="11266714" cy="449263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2000" b="0" i="0">
                <a:solidFill>
                  <a:schemeClr val="tx1"/>
                </a:solidFill>
                <a:latin typeface="Acumin Pro Medium" panose="020B0504020202020204" pitchFamily="34" charset="77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86611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C36684E-7DEE-F47A-FA01-89E8EC8104A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9525"/>
            <a:ext cx="12192000" cy="6892463"/>
          </a:xfr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CA0E95C-D44C-0BD3-29E1-C39EBAC823A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212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1DABA-769B-1407-1BFC-75930C1DE7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6A937CB7-FF71-AF7C-945C-0E285D7B2D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199" y="1543324"/>
            <a:ext cx="11266713" cy="4454706"/>
          </a:xfrm>
        </p:spPr>
        <p:txBody>
          <a:bodyPr numCol="1">
            <a:noAutofit/>
          </a:bodyPr>
          <a:lstStyle>
            <a:lvl1pPr marL="0" indent="0" algn="l" fontAlgn="t">
              <a:buFontTx/>
              <a:buNone/>
              <a:defRPr sz="1800" baseline="0">
                <a:latin typeface="Acumin Pro" panose="020B0504020202020204" pitchFamily="34" charset="77"/>
              </a:defRPr>
            </a:lvl1pPr>
            <a:lvl2pPr marL="457200" indent="0" algn="l">
              <a:buFontTx/>
              <a:buNone/>
              <a:defRPr sz="1800"/>
            </a:lvl2pPr>
            <a:lvl3pPr marL="914400" indent="0" algn="l">
              <a:buFontTx/>
              <a:buNone/>
              <a:defRPr sz="1800"/>
            </a:lvl3pPr>
            <a:lvl4pPr marL="1371600" indent="0" algn="l">
              <a:buFontTx/>
              <a:buNone/>
              <a:defRPr sz="1800"/>
            </a:lvl4pPr>
            <a:lvl5pPr marL="1828800" indent="0" algn="l">
              <a:buFontTx/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9AF8687-CA4E-66EB-17A8-BE41F3023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4" name="Purdue Logo" descr="Purdue Logo">
            <a:extLst>
              <a:ext uri="{FF2B5EF4-FFF2-40B4-BE49-F238E27FC236}">
                <a16:creationId xmlns:a16="http://schemas.microsoft.com/office/drawing/2014/main" id="{D337403E-4A63-3B42-FC84-47BAEDD7A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1718D0-66F2-E88D-01BB-CD3AF9F1A37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432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py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1DABA-769B-1407-1BFC-75930C1DE7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6A937CB7-FF71-AF7C-945C-0E285D7B2D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199" y="1543324"/>
            <a:ext cx="11266713" cy="4454706"/>
          </a:xfrm>
        </p:spPr>
        <p:txBody>
          <a:bodyPr numCol="2">
            <a:noAutofit/>
          </a:bodyPr>
          <a:lstStyle>
            <a:lvl1pPr marL="0" indent="0" algn="l" fontAlgn="t">
              <a:buFontTx/>
              <a:buNone/>
              <a:defRPr sz="1800" baseline="0">
                <a:latin typeface="Acumin Pro" panose="020B0504020202020204" pitchFamily="34" charset="77"/>
              </a:defRPr>
            </a:lvl1pPr>
            <a:lvl2pPr marL="457200" indent="0" algn="l">
              <a:buFontTx/>
              <a:buNone/>
              <a:defRPr sz="1800"/>
            </a:lvl2pPr>
            <a:lvl3pPr marL="914400" indent="0" algn="l">
              <a:buFontTx/>
              <a:buNone/>
              <a:defRPr sz="1800"/>
            </a:lvl3pPr>
            <a:lvl4pPr marL="1371600" indent="0" algn="l">
              <a:buFontTx/>
              <a:buNone/>
              <a:defRPr sz="1800"/>
            </a:lvl4pPr>
            <a:lvl5pPr marL="1828800" indent="0" algn="l">
              <a:buFontTx/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9AF8687-CA4E-66EB-17A8-BE41F3023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Purdue Logo" descr="Purdue Logo">
            <a:extLst>
              <a:ext uri="{FF2B5EF4-FFF2-40B4-BE49-F238E27FC236}">
                <a16:creationId xmlns:a16="http://schemas.microsoft.com/office/drawing/2014/main" id="{D337403E-4A63-3B42-FC84-47BAEDD7A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1718D0-66F2-E88D-01BB-CD3AF9F1A37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9984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628D381-488B-4C1C-32F0-1D389C1FF7E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68086" y="1543324"/>
            <a:ext cx="11266714" cy="445470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5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urdue Logo" descr="Purdue Logo">
            <a:extLst>
              <a:ext uri="{FF2B5EF4-FFF2-40B4-BE49-F238E27FC236}">
                <a16:creationId xmlns:a16="http://schemas.microsoft.com/office/drawing/2014/main" id="{57E46A32-0E35-7B3E-4B6F-A7D50B076D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5EE0A7E-143D-2A83-397F-55801DA06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65EE62C3-A7DA-7701-DE4B-C1A290C4FA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F54FE2-5844-7885-7089-16924C393EB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03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9742D-9D8E-3928-8B2A-C7202DA72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D59E3ED-7921-E7F3-A0A2-0467597EF7ED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086" y="1543324"/>
            <a:ext cx="5413169" cy="4390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5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F449F3F-4187-E891-E28D-ABAA4011813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09157" y="1543324"/>
            <a:ext cx="5425643" cy="4390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5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urdue Logo" descr="Purdue Logo">
            <a:extLst>
              <a:ext uri="{FF2B5EF4-FFF2-40B4-BE49-F238E27FC236}">
                <a16:creationId xmlns:a16="http://schemas.microsoft.com/office/drawing/2014/main" id="{1187A0AE-82DF-15CC-71EB-814F9338E8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5FC4CE19-DA95-2729-993D-BB0D45B6B5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E23E79-165A-C0A0-34F4-D4CD4FAC54E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963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9742D-9D8E-3928-8B2A-C7202DA72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D59E3ED-7921-E7F3-A0A2-0467597EF7ED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087" y="1543324"/>
            <a:ext cx="3507565" cy="4390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5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urdue Logo" descr="Purdue Logo">
            <a:extLst>
              <a:ext uri="{FF2B5EF4-FFF2-40B4-BE49-F238E27FC236}">
                <a16:creationId xmlns:a16="http://schemas.microsoft.com/office/drawing/2014/main" id="{D9D56DBC-682D-9000-C377-A3E36338D7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314" y="6227781"/>
            <a:ext cx="1803190" cy="32276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6D77F14-E88B-D0A5-6F63-E4DA45A7CD6B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4342217" y="1543323"/>
            <a:ext cx="3507565" cy="439033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5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A95E987-1BAB-5DE6-3A52-75935C62985E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8243137" y="1543322"/>
            <a:ext cx="3507565" cy="439033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5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5CA31FF2-2F1A-7D0F-36B0-1773F6A9AB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954291"/>
            <a:ext cx="11277600" cy="365760"/>
          </a:xfrm>
        </p:spPr>
        <p:txBody>
          <a:bodyPr>
            <a:noAutofit/>
          </a:bodyPr>
          <a:lstStyle>
            <a:lvl1pPr marL="0" indent="0" algn="l">
              <a:buNone/>
              <a:defRPr sz="22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E20F0F-7917-55BD-382B-A4E02410819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714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9200A-5F39-EB36-4116-B2C1717CC7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48231" y="6295058"/>
            <a:ext cx="1786567" cy="3239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AF61CC-58D4-72CE-66CA-BFE87D085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086" y="385004"/>
            <a:ext cx="11266714" cy="5890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D4295-B2CD-F1FF-F99B-B267D1740F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086" y="1192696"/>
            <a:ext cx="11266714" cy="48379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5614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6" r:id="rId2"/>
    <p:sldLayoutId id="2147483702" r:id="rId3"/>
    <p:sldLayoutId id="2147483708" r:id="rId4"/>
    <p:sldLayoutId id="2147483687" r:id="rId5"/>
    <p:sldLayoutId id="2147483714" r:id="rId6"/>
    <p:sldLayoutId id="2147483688" r:id="rId7"/>
    <p:sldLayoutId id="2147483650" r:id="rId8"/>
    <p:sldLayoutId id="2147483701" r:id="rId9"/>
    <p:sldLayoutId id="2147483711" r:id="rId10"/>
    <p:sldLayoutId id="2147483712" r:id="rId11"/>
    <p:sldLayoutId id="2147483656" r:id="rId12"/>
    <p:sldLayoutId id="2147483657" r:id="rId13"/>
    <p:sldLayoutId id="2147483706" r:id="rId14"/>
    <p:sldLayoutId id="2147483705" r:id="rId15"/>
    <p:sldLayoutId id="2147483707" r:id="rId16"/>
    <p:sldLayoutId id="2147483713" r:id="rId17"/>
    <p:sldLayoutId id="2147483709" r:id="rId18"/>
    <p:sldLayoutId id="2147483710" r:id="rId19"/>
    <p:sldLayoutId id="2147483653" r:id="rId20"/>
    <p:sldLayoutId id="2147483690" r:id="rId21"/>
    <p:sldLayoutId id="2147483704" r:id="rId22"/>
    <p:sldLayoutId id="2147483692" r:id="rId23"/>
    <p:sldLayoutId id="2147483693" r:id="rId24"/>
    <p:sldLayoutId id="2147483691" r:id="rId25"/>
    <p:sldLayoutId id="2147483703" r:id="rId26"/>
  </p:sldLayoutIdLst>
  <p:hf sldNum="0" hdr="0" dt="0"/>
  <p:txStyles>
    <p:titleStyle>
      <a:lvl1pPr algn="l" defTabSz="914400" rtl="0" eaLnBrk="1" fontAlgn="b" latinLnBrk="0" hangingPunct="1">
        <a:lnSpc>
          <a:spcPct val="90000"/>
        </a:lnSpc>
        <a:spcBef>
          <a:spcPct val="0"/>
        </a:spcBef>
        <a:buNone/>
        <a:defRPr lang="en-US" sz="4800" b="1" i="1" kern="1200" cap="none" baseline="0" dirty="0">
          <a:solidFill>
            <a:schemeClr val="tx1"/>
          </a:solidFill>
          <a:latin typeface="Acumin Pro Condensed Semibold" panose="020B0506020202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itchFamily="2" charset="2"/>
        <a:buChar char="§"/>
        <a:defRPr sz="2000" b="0" i="0" kern="1200" baseline="0">
          <a:solidFill>
            <a:schemeClr val="tx1"/>
          </a:solidFill>
          <a:latin typeface="Acumin Pro" panose="020B0504020202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800" b="0" i="0" kern="1200" baseline="0">
          <a:solidFill>
            <a:schemeClr val="tx1"/>
          </a:solidFill>
          <a:latin typeface="Acumin Pro" panose="020B0504020202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600" b="0" i="0" kern="1200" baseline="0">
          <a:solidFill>
            <a:schemeClr val="tx1"/>
          </a:solidFill>
          <a:latin typeface="Acumin Pro" panose="020B0504020202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500" b="0" i="0" kern="1200" baseline="0">
          <a:solidFill>
            <a:schemeClr val="tx1"/>
          </a:solidFill>
          <a:latin typeface="Acumin Pro" panose="020B0504020202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400" b="0" i="0" kern="1200" baseline="0">
          <a:solidFill>
            <a:schemeClr val="tx1"/>
          </a:solidFill>
          <a:latin typeface="Acumin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F09A7-CF48-9701-322A-A0BBD1C2F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823" y="1555807"/>
            <a:ext cx="10478353" cy="2029310"/>
          </a:xfrm>
        </p:spPr>
        <p:txBody>
          <a:bodyPr/>
          <a:lstStyle/>
          <a:p>
            <a:pPr algn="ctr"/>
            <a:r>
              <a:rPr lang="en-US" dirty="0"/>
              <a:t>CCAC: Crossroads Classic Analytics Challenge 24</a:t>
            </a:r>
            <a:br>
              <a:rPr lang="en-US" b="1" i="0" dirty="0">
                <a:solidFill>
                  <a:srgbClr val="202124"/>
                </a:solidFill>
                <a:effectLst/>
                <a:latin typeface="Inter"/>
              </a:rPr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18A17-096C-AED1-C745-D58ECF2EFE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45920" y="3585117"/>
            <a:ext cx="7763458" cy="1804464"/>
          </a:xfrm>
        </p:spPr>
        <p:txBody>
          <a:bodyPr>
            <a:noAutofit/>
          </a:bodyPr>
          <a:lstStyle/>
          <a:p>
            <a:r>
              <a:rPr lang="en-US" sz="2800" dirty="0"/>
              <a:t>Team Name: H&amp;G</a:t>
            </a:r>
          </a:p>
          <a:p>
            <a:r>
              <a:rPr lang="en-US" sz="2800" dirty="0"/>
              <a:t>Team Members: </a:t>
            </a:r>
            <a:r>
              <a:rPr lang="en-US" sz="2800" dirty="0" err="1"/>
              <a:t>Xiaoyu</a:t>
            </a:r>
            <a:r>
              <a:rPr lang="en-US" sz="2800" dirty="0"/>
              <a:t> Guan, </a:t>
            </a:r>
            <a:r>
              <a:rPr lang="en-US" sz="2800" dirty="0" err="1"/>
              <a:t>Weigang</a:t>
            </a:r>
            <a:r>
              <a:rPr lang="en-US" sz="2800" dirty="0"/>
              <a:t> Hou</a:t>
            </a:r>
          </a:p>
          <a:p>
            <a:r>
              <a:rPr lang="en-US" sz="2800" dirty="0"/>
              <a:t>Division: Graduate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0E2C207D-125C-71E9-BD55-5E6311627E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997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97"/>
    </mc:Choice>
    <mc:Fallback>
      <p:transition spd="slow" advTm="9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A244F-42CD-862A-A9FF-EDF2114EA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AC862-4399-02A0-1D6C-A5DE0F32C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65DA8-F9F0-D217-5E06-2B44EEB507E8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2" y="2228690"/>
            <a:ext cx="6263205" cy="4390338"/>
          </a:xfrm>
        </p:spPr>
        <p:txBody>
          <a:bodyPr/>
          <a:lstStyle/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The </a:t>
            </a: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NCAA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orchestrates a dynamic landscape of sporting events, boasting 90 championships annually across three divisions and spanning over twenty sports. 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Central to its mission is the </a:t>
            </a: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strategic marketing and sale of tickets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, a process fueled by insights gleaned from past and potential customers. </a:t>
            </a:r>
          </a:p>
          <a:p>
            <a:r>
              <a:rPr lang="en-US" dirty="0"/>
              <a:t>Proje</a:t>
            </a:r>
            <a:r>
              <a:rPr lang="en-US" altLang="zh-CN" dirty="0"/>
              <a:t>ct</a:t>
            </a:r>
            <a:r>
              <a:rPr lang="zh-CN" altLang="en-US" dirty="0"/>
              <a:t> </a:t>
            </a:r>
            <a:r>
              <a:rPr lang="en-US" altLang="zh-CN" dirty="0"/>
              <a:t>problem:</a:t>
            </a:r>
            <a:r>
              <a:rPr lang="zh-CN" altLang="en-US" dirty="0"/>
              <a:t> </a:t>
            </a:r>
            <a:r>
              <a:rPr lang="en-US" altLang="zh-CN" b="1" dirty="0"/>
              <a:t>how</a:t>
            </a:r>
            <a:r>
              <a:rPr lang="zh-CN" altLang="en-US" b="1" dirty="0"/>
              <a:t> </a:t>
            </a:r>
            <a:r>
              <a:rPr lang="en-US" altLang="zh-CN" b="1" dirty="0"/>
              <a:t>we</a:t>
            </a:r>
            <a:r>
              <a:rPr lang="zh-CN" altLang="en-US" b="1" dirty="0"/>
              <a:t> </a:t>
            </a:r>
            <a:r>
              <a:rPr lang="en-US" altLang="zh-CN" b="1" dirty="0"/>
              <a:t>can</a:t>
            </a:r>
            <a:r>
              <a:rPr lang="zh-CN" altLang="en-US" b="1" dirty="0"/>
              <a:t> </a:t>
            </a: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harness </a:t>
            </a:r>
            <a:r>
              <a:rPr lang="en-US" altLang="zh-CN" b="1" i="0" dirty="0">
                <a:solidFill>
                  <a:srgbClr val="0D0D0D"/>
                </a:solidFill>
                <a:effectLst/>
                <a:latin typeface="Söhne"/>
              </a:rPr>
              <a:t>the</a:t>
            </a: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 wealth of data, coupled with external sources, to predict ticket purchases</a:t>
            </a:r>
            <a:r>
              <a:rPr lang="zh-CN" altLang="en-US" b="1" i="0" dirty="0">
                <a:solidFill>
                  <a:srgbClr val="0D0D0D"/>
                </a:solidFill>
                <a:effectLst/>
                <a:latin typeface="Söhne"/>
              </a:rPr>
              <a:t>？</a:t>
            </a:r>
            <a:endParaRPr lang="en-US" b="1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A686501-5545-898E-CB9E-BE983BC01861}"/>
              </a:ext>
            </a:extLst>
          </p:cNvPr>
          <p:cNvCxnSpPr/>
          <p:nvPr/>
        </p:nvCxnSpPr>
        <p:spPr>
          <a:xfrm>
            <a:off x="7061812" y="1543325"/>
            <a:ext cx="0" cy="4390337"/>
          </a:xfrm>
          <a:prstGeom prst="line">
            <a:avLst/>
          </a:prstGeom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4745E2-6641-A629-0554-7A3C0B66CAA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0F1778-90E7-2761-D109-BE6C0DE63A42}"/>
              </a:ext>
            </a:extLst>
          </p:cNvPr>
          <p:cNvSpPr txBox="1"/>
          <p:nvPr/>
        </p:nvSpPr>
        <p:spPr>
          <a:xfrm>
            <a:off x="468086" y="1312491"/>
            <a:ext cx="60978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5"/>
                </a:solidFill>
                <a:latin typeface="Söhne"/>
              </a:rPr>
              <a:t>Predict</a:t>
            </a:r>
            <a:r>
              <a:rPr lang="en-US" sz="2800" b="0" dirty="0">
                <a:solidFill>
                  <a:schemeClr val="accent5"/>
                </a:solidFill>
                <a:effectLst/>
                <a:latin typeface="Söhne"/>
              </a:rPr>
              <a:t> NCAA Championship Ticket Sales</a:t>
            </a:r>
            <a:endParaRPr lang="en-US" sz="2800" dirty="0">
              <a:solidFill>
                <a:schemeClr val="accent5"/>
              </a:solidFill>
            </a:endParaRPr>
          </a:p>
        </p:txBody>
      </p:sp>
      <p:pic>
        <p:nvPicPr>
          <p:cNvPr id="17" name="Picture 16" descr="A basketball in a net&#10;&#10;Description automatically generated">
            <a:extLst>
              <a:ext uri="{FF2B5EF4-FFF2-40B4-BE49-F238E27FC236}">
                <a16:creationId xmlns:a16="http://schemas.microsoft.com/office/drawing/2014/main" id="{E0598797-EBAE-7051-6C59-3A3BBC16CC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910"/>
          <a:stretch/>
        </p:blipFill>
        <p:spPr>
          <a:xfrm>
            <a:off x="7350049" y="1793951"/>
            <a:ext cx="4841951" cy="327009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958EC99-B428-0ED0-8274-12F0F3A5F10D}"/>
              </a:ext>
            </a:extLst>
          </p:cNvPr>
          <p:cNvSpPr txBox="1"/>
          <p:nvPr/>
        </p:nvSpPr>
        <p:spPr>
          <a:xfrm>
            <a:off x="7403218" y="5518672"/>
            <a:ext cx="60978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Source: https://</a:t>
            </a:r>
            <a:r>
              <a:rPr lang="en-US" sz="1400" dirty="0" err="1"/>
              <a:t>crossroadsclassicanalyticschallenge.com</a:t>
            </a:r>
            <a:r>
              <a:rPr lang="en-US" sz="1400" dirty="0"/>
              <a:t>/</a:t>
            </a:r>
          </a:p>
        </p:txBody>
      </p:sp>
      <p:pic>
        <p:nvPicPr>
          <p:cNvPr id="21" name="Audio 20">
            <a:extLst>
              <a:ext uri="{FF2B5EF4-FFF2-40B4-BE49-F238E27FC236}">
                <a16:creationId xmlns:a16="http://schemas.microsoft.com/office/drawing/2014/main" id="{D3B0BD7A-9340-47AC-268B-D9645F1EC5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000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12"/>
    </mc:Choice>
    <mc:Fallback>
      <p:transition spd="slow" advTm="50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48646-D99A-2E2C-7041-4D850906B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71309-395E-76AF-4D78-7A564D423638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086" y="2082658"/>
            <a:ext cx="5315769" cy="4390338"/>
          </a:xfrm>
        </p:spPr>
        <p:txBody>
          <a:bodyPr/>
          <a:lstStyle/>
          <a:p>
            <a:r>
              <a:rPr lang="en-US" dirty="0"/>
              <a:t>What we have:</a:t>
            </a:r>
          </a:p>
          <a:p>
            <a:pPr lvl="1"/>
            <a:r>
              <a:rPr lang="en-US" b="0" i="0" dirty="0">
                <a:solidFill>
                  <a:srgbClr val="3C4043"/>
                </a:solidFill>
                <a:effectLst/>
                <a:latin typeface="Inter"/>
              </a:rPr>
              <a:t>a training set, test set, a submission template and data dictionary</a:t>
            </a:r>
          </a:p>
          <a:p>
            <a:pPr lvl="1"/>
            <a:r>
              <a:rPr lang="en-US" dirty="0">
                <a:solidFill>
                  <a:srgbClr val="3C4043"/>
                </a:solidFill>
                <a:latin typeface="Inter"/>
              </a:rPr>
              <a:t>Prediction target: “</a:t>
            </a:r>
            <a:r>
              <a:rPr lang="en-US" b="1" i="0" dirty="0" err="1">
                <a:solidFill>
                  <a:srgbClr val="3C4043"/>
                </a:solidFill>
                <a:effectLst/>
                <a:latin typeface="Inter"/>
              </a:rPr>
              <a:t>ActivityType</a:t>
            </a:r>
            <a:r>
              <a:rPr lang="en-US" b="0" i="0" dirty="0">
                <a:solidFill>
                  <a:srgbClr val="3C4043"/>
                </a:solidFill>
                <a:effectLst/>
                <a:latin typeface="Inter"/>
              </a:rPr>
              <a:t>” column</a:t>
            </a:r>
            <a:endParaRPr lang="en-US" dirty="0"/>
          </a:p>
          <a:p>
            <a:endParaRPr lang="en-US" dirty="0"/>
          </a:p>
          <a:p>
            <a:r>
              <a:rPr lang="en-US" dirty="0"/>
              <a:t>What the data files look like:</a:t>
            </a:r>
          </a:p>
          <a:p>
            <a:pPr lvl="1"/>
            <a:r>
              <a:rPr lang="en-US" dirty="0"/>
              <a:t>Large data size (200k+)</a:t>
            </a:r>
          </a:p>
          <a:p>
            <a:pPr lvl="1"/>
            <a:r>
              <a:rPr lang="en-US" dirty="0"/>
              <a:t>Lots of missing values</a:t>
            </a:r>
          </a:p>
          <a:p>
            <a:pPr lvl="1"/>
            <a:r>
              <a:rPr lang="en-US" dirty="0"/>
              <a:t>Mixed variable types: numerical, categorial, etc.</a:t>
            </a:r>
          </a:p>
          <a:p>
            <a:pPr lvl="1"/>
            <a:r>
              <a:rPr lang="en-US" dirty="0"/>
              <a:t>Difference between “UNK”, “NO” and “N/A”</a:t>
            </a:r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D27D72-ECC8-F273-080F-2609C91DE4E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094F75-6F38-D9D4-2EF6-C62DB266575B}"/>
              </a:ext>
            </a:extLst>
          </p:cNvPr>
          <p:cNvSpPr txBox="1"/>
          <p:nvPr/>
        </p:nvSpPr>
        <p:spPr>
          <a:xfrm>
            <a:off x="468086" y="1202323"/>
            <a:ext cx="60978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5"/>
                </a:solidFill>
              </a:rPr>
              <a:t>Prepare the data for prediction model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BF9A774-DF61-18B0-F052-9B192E1E6F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364" y="2082658"/>
            <a:ext cx="5865150" cy="3244112"/>
          </a:xfrm>
          <a:prstGeom prst="rect">
            <a:avLst/>
          </a:prstGeom>
        </p:spPr>
      </p:pic>
      <p:pic>
        <p:nvPicPr>
          <p:cNvPr id="15" name="Audio 14">
            <a:extLst>
              <a:ext uri="{FF2B5EF4-FFF2-40B4-BE49-F238E27FC236}">
                <a16:creationId xmlns:a16="http://schemas.microsoft.com/office/drawing/2014/main" id="{7788D028-F41D-0492-2342-0E18F26DDE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32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560"/>
    </mc:Choice>
    <mc:Fallback>
      <p:transition spd="slow" advTm="78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661D8-6A3F-A807-CBDD-F35C6CEE7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7BD2A-38BB-D4BB-8D44-10C49A734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Preprocessing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1C14C-C49D-B632-379D-64D84F42C2C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7202" y="1904720"/>
            <a:ext cx="11483661" cy="4390338"/>
          </a:xfrm>
        </p:spPr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Relationship investigation between purchase type and customer characteristics</a:t>
            </a:r>
          </a:p>
          <a:p>
            <a:pPr lvl="1"/>
            <a:r>
              <a:rPr lang="en-US" dirty="0"/>
              <a:t>By sorting customers in different states, we can find some state has preferred purchase type (e.g., MA- primary purchase; SC-mixed purchase types, etc.), therefore, “</a:t>
            </a:r>
            <a:r>
              <a:rPr lang="en-US" b="1" dirty="0" err="1"/>
              <a:t>FacilityState</a:t>
            </a:r>
            <a:r>
              <a:rPr lang="en-US" b="1" dirty="0"/>
              <a:t>”</a:t>
            </a:r>
            <a:r>
              <a:rPr lang="en-US" dirty="0"/>
              <a:t> and “</a:t>
            </a:r>
            <a:r>
              <a:rPr lang="en-US" b="1" dirty="0" err="1"/>
              <a:t>FacilityZipCode</a:t>
            </a:r>
            <a:r>
              <a:rPr lang="en-US" dirty="0"/>
              <a:t>” could be important variables.</a:t>
            </a:r>
          </a:p>
          <a:p>
            <a:pPr lvl="1"/>
            <a:r>
              <a:rPr lang="en-US" dirty="0"/>
              <a:t>The two date variables: “</a:t>
            </a:r>
            <a:r>
              <a:rPr lang="en-US" b="1" dirty="0" err="1"/>
              <a:t>EventBeginDate</a:t>
            </a:r>
            <a:r>
              <a:rPr lang="en-US" dirty="0"/>
              <a:t>” and “</a:t>
            </a:r>
            <a:r>
              <a:rPr lang="en-US" b="1" dirty="0" err="1"/>
              <a:t>EventBeginDate</a:t>
            </a:r>
            <a:r>
              <a:rPr lang="en-US" dirty="0"/>
              <a:t>” are highly related to activity type is exist or no activity. </a:t>
            </a:r>
          </a:p>
          <a:p>
            <a:pPr lvl="1"/>
            <a:r>
              <a:rPr lang="en-US" dirty="0"/>
              <a:t>“</a:t>
            </a:r>
            <a:r>
              <a:rPr lang="en-US" b="1" dirty="0" err="1"/>
              <a:t>EventRoundName</a:t>
            </a:r>
            <a:r>
              <a:rPr lang="en-US" dirty="0"/>
              <a:t>”, “</a:t>
            </a:r>
            <a:r>
              <a:rPr lang="en-US" b="1" dirty="0" err="1"/>
              <a:t>IsEventFinalSite</a:t>
            </a:r>
            <a:r>
              <a:rPr lang="en-US" dirty="0"/>
              <a:t>”, “</a:t>
            </a:r>
            <a:r>
              <a:rPr lang="en-US" b="1" dirty="0" err="1"/>
              <a:t>EventSession</a:t>
            </a:r>
            <a:r>
              <a:rPr lang="en-US" dirty="0"/>
              <a:t>” are always has value if activity type exist and thus potentially functions as input variables.</a:t>
            </a:r>
          </a:p>
          <a:p>
            <a:pPr lvl="1"/>
            <a:r>
              <a:rPr lang="en-US" dirty="0"/>
              <a:t>The “</a:t>
            </a:r>
            <a:r>
              <a:rPr lang="en-US" b="1" dirty="0" err="1"/>
              <a:t>duration_WBBA</a:t>
            </a:r>
            <a:r>
              <a:rPr lang="en-US" dirty="0"/>
              <a:t>” and “</a:t>
            </a:r>
            <a:r>
              <a:rPr lang="en-US" b="1" dirty="0" err="1"/>
              <a:t>duration_WBBP</a:t>
            </a:r>
            <a:r>
              <a:rPr lang="en-US" dirty="0"/>
              <a:t>” are created based on give data and used for determining the activity level of customers.</a:t>
            </a:r>
          </a:p>
          <a:p>
            <a:pPr lvl="1"/>
            <a:r>
              <a:rPr lang="en-US" dirty="0"/>
              <a:t>Other columns with less Null are considered as input variables to avoid any possible missing of characteristics.</a:t>
            </a:r>
          </a:p>
          <a:p>
            <a:pPr lvl="1"/>
            <a:r>
              <a:rPr lang="en-US" dirty="0"/>
              <a:t>Different purchase type are encoded as different integers for transformation convenience.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The final selected input variables (total 12 vars):</a:t>
            </a:r>
          </a:p>
          <a:p>
            <a:pPr lvl="1"/>
            <a:r>
              <a:rPr lang="en-US" dirty="0"/>
              <a:t>Numerical vars = ['</a:t>
            </a:r>
            <a:r>
              <a:rPr lang="en-US" dirty="0" err="1"/>
              <a:t>duration_WBBA</a:t>
            </a:r>
            <a:r>
              <a:rPr lang="en-US" dirty="0"/>
              <a:t>', '</a:t>
            </a:r>
            <a:r>
              <a:rPr lang="en-US" dirty="0" err="1"/>
              <a:t>duration_WBBP</a:t>
            </a:r>
            <a:r>
              <a:rPr lang="en-US" dirty="0"/>
              <a:t>', '</a:t>
            </a:r>
            <a:r>
              <a:rPr lang="en-US" dirty="0" err="1"/>
              <a:t>event_date_indicator</a:t>
            </a:r>
            <a:r>
              <a:rPr lang="en-US" dirty="0"/>
              <a:t>’] 3 </a:t>
            </a:r>
          </a:p>
          <a:p>
            <a:pPr lvl="1"/>
            <a:r>
              <a:rPr lang="en-US" dirty="0"/>
              <a:t>Categorical vars = ['</a:t>
            </a:r>
            <a:r>
              <a:rPr lang="en-US" dirty="0" err="1"/>
              <a:t>IsCustomerInNCAAMembership</a:t>
            </a:r>
            <a:r>
              <a:rPr lang="en-US" dirty="0"/>
              <a:t>', '</a:t>
            </a:r>
            <a:r>
              <a:rPr lang="en-US" dirty="0" err="1"/>
              <a:t>CustomerID</a:t>
            </a:r>
            <a:r>
              <a:rPr lang="en-US" dirty="0"/>
              <a:t>’, '</a:t>
            </a:r>
            <a:r>
              <a:rPr lang="en-US" dirty="0" err="1"/>
              <a:t>HasCustomerClickedOrOpenedEmailsSixMonthsPrior</a:t>
            </a:r>
            <a:r>
              <a:rPr lang="en-US" dirty="0"/>
              <a:t>', '</a:t>
            </a:r>
            <a:r>
              <a:rPr lang="en-US" dirty="0" err="1"/>
              <a:t>EventRoundName</a:t>
            </a:r>
            <a:r>
              <a:rPr lang="en-US" dirty="0"/>
              <a:t>’,  '</a:t>
            </a:r>
            <a:r>
              <a:rPr lang="en-US" dirty="0" err="1"/>
              <a:t>IsEventFinalSite</a:t>
            </a:r>
            <a:r>
              <a:rPr lang="en-US" dirty="0"/>
              <a:t>', '</a:t>
            </a:r>
            <a:r>
              <a:rPr lang="en-US" dirty="0" err="1"/>
              <a:t>EventSession</a:t>
            </a:r>
            <a:r>
              <a:rPr lang="en-US" dirty="0"/>
              <a:t>', '</a:t>
            </a:r>
            <a:r>
              <a:rPr lang="en-US" dirty="0" err="1"/>
              <a:t>HostingInstitution</a:t>
            </a:r>
            <a:r>
              <a:rPr lang="en-US" dirty="0"/>
              <a:t>', '</a:t>
            </a:r>
            <a:r>
              <a:rPr lang="en-US" dirty="0" err="1"/>
              <a:t>FacilityState</a:t>
            </a:r>
            <a:r>
              <a:rPr lang="en-US" dirty="0"/>
              <a:t>', '</a:t>
            </a:r>
            <a:r>
              <a:rPr lang="en-US" dirty="0" err="1"/>
              <a:t>FacilityZipCode</a:t>
            </a:r>
            <a:r>
              <a:rPr lang="en-US" dirty="0"/>
              <a:t>’] 9</a:t>
            </a:r>
          </a:p>
          <a:p>
            <a:pPr lvl="1"/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191468-0597-D52D-F3F2-66B6262D95A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6D6A91-FC87-C085-2F4C-9F0686A8907E}"/>
              </a:ext>
            </a:extLst>
          </p:cNvPr>
          <p:cNvSpPr txBox="1"/>
          <p:nvPr/>
        </p:nvSpPr>
        <p:spPr>
          <a:xfrm>
            <a:off x="468085" y="1050881"/>
            <a:ext cx="60978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5"/>
                </a:solidFill>
                <a:latin typeface="Söhne"/>
              </a:rPr>
              <a:t>How we preprocess the data file</a:t>
            </a:r>
            <a:endParaRPr lang="en-US" sz="2800" dirty="0">
              <a:solidFill>
                <a:schemeClr val="accent5"/>
              </a:solidFill>
            </a:endParaRPr>
          </a:p>
        </p:txBody>
      </p:sp>
      <p:pic>
        <p:nvPicPr>
          <p:cNvPr id="16" name="Audio 15">
            <a:extLst>
              <a:ext uri="{FF2B5EF4-FFF2-40B4-BE49-F238E27FC236}">
                <a16:creationId xmlns:a16="http://schemas.microsoft.com/office/drawing/2014/main" id="{83EF61E9-C72E-4800-E996-5D9E40B8B3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52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234"/>
    </mc:Choice>
    <mc:Fallback>
      <p:transition spd="slow" advTm="156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DB54A-A2EB-2D2E-BA01-AF81E1887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BD251-C70C-46FC-ABF6-A2CEA2281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99D3F-C227-3489-25A5-3703F159F6A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085" y="1786386"/>
            <a:ext cx="11483661" cy="439033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Different prediction model are tried including Logistic Regression, Decision Tree, Neural Network and Gradient boosting, the accuracy scores (training set) are:</a:t>
            </a:r>
          </a:p>
          <a:p>
            <a:pPr lvl="1"/>
            <a:r>
              <a:rPr lang="en-US" dirty="0"/>
              <a:t>Logistic Regression: 0.91</a:t>
            </a:r>
          </a:p>
          <a:p>
            <a:pPr lvl="1"/>
            <a:r>
              <a:rPr lang="en-US" dirty="0"/>
              <a:t>Decision Tree: 0.93</a:t>
            </a:r>
          </a:p>
          <a:p>
            <a:pPr lvl="1"/>
            <a:r>
              <a:rPr lang="en-US" dirty="0"/>
              <a:t>Neural Network: 0.03</a:t>
            </a:r>
          </a:p>
          <a:p>
            <a:pPr lvl="1"/>
            <a:r>
              <a:rPr lang="en-US" dirty="0"/>
              <a:t>Gradient boosting: 0.98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 decided to use Gradient boosting for test set, the final score we got is: </a:t>
            </a:r>
            <a:r>
              <a:rPr lang="en-US" b="1" i="0" dirty="0">
                <a:solidFill>
                  <a:srgbClr val="202124"/>
                </a:solidFill>
                <a:effectLst/>
                <a:latin typeface="Inter"/>
              </a:rPr>
              <a:t>0.97963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535759-6E8D-8D3F-D5C9-93E75C06136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7C7839-6025-C3F6-4B99-7E725535179D}"/>
              </a:ext>
            </a:extLst>
          </p:cNvPr>
          <p:cNvSpPr txBox="1"/>
          <p:nvPr/>
        </p:nvSpPr>
        <p:spPr>
          <a:xfrm>
            <a:off x="468085" y="1050881"/>
            <a:ext cx="60978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5"/>
                </a:solidFill>
                <a:latin typeface="Söhne"/>
              </a:rPr>
              <a:t>The model we tried:</a:t>
            </a:r>
            <a:endParaRPr lang="en-US" sz="2800" dirty="0">
              <a:solidFill>
                <a:schemeClr val="accent5"/>
              </a:solidFill>
            </a:endParaRP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3FC43D05-96A8-C5E5-4EF3-A7301A31B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85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069"/>
    </mc:Choice>
    <mc:Fallback>
      <p:transition spd="slow" advTm="106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72CBA-026F-7E96-546F-23B8813A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4" name="Audio 3">
            <a:extLst>
              <a:ext uri="{FF2B5EF4-FFF2-40B4-BE49-F238E27FC236}">
                <a16:creationId xmlns:a16="http://schemas.microsoft.com/office/drawing/2014/main" id="{EBB63590-9445-446B-2CBF-D6904C1987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266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22"/>
    </mc:Choice>
    <mc:Fallback>
      <p:transition spd="slow" advTm="4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EFFFF"/>
      </a:lt1>
      <a:dk2>
        <a:srgbClr val="55585F"/>
      </a:dk2>
      <a:lt2>
        <a:srgbClr val="CECACB"/>
      </a:lt2>
      <a:accent1>
        <a:srgbClr val="CFB891"/>
      </a:accent1>
      <a:accent2>
        <a:srgbClr val="555960"/>
      </a:accent2>
      <a:accent3>
        <a:srgbClr val="8D6F3D"/>
      </a:accent3>
      <a:accent4>
        <a:srgbClr val="FFFFFF"/>
      </a:accent4>
      <a:accent5>
        <a:srgbClr val="DAAA00"/>
      </a:accent5>
      <a:accent6>
        <a:srgbClr val="9D9694"/>
      </a:accent6>
      <a:hlink>
        <a:srgbClr val="000000"/>
      </a:hlink>
      <a:folHlink>
        <a:srgbClr val="FEFFFF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aster Template.potx" id="{7A2887B6-AF1A-E24D-8E9D-870BBF53B331}" vid="{56A60E50-7EF6-C244-B1D3-2D887417ED9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4E202481DC1CB46AA011D949D311478" ma:contentTypeVersion="13" ma:contentTypeDescription="Create a new document." ma:contentTypeScope="" ma:versionID="309c718596e4092f54ce9aa93358bb8d">
  <xsd:schema xmlns:xsd="http://www.w3.org/2001/XMLSchema" xmlns:xs="http://www.w3.org/2001/XMLSchema" xmlns:p="http://schemas.microsoft.com/office/2006/metadata/properties" xmlns:ns2="37af3f4b-4b66-46f9-8456-831d9bc3e737" xmlns:ns3="d6656b4d-3fa0-4709-acfb-d5e813445d1e" targetNamespace="http://schemas.microsoft.com/office/2006/metadata/properties" ma:root="true" ma:fieldsID="0c34f3e70276db9d2471c2526b8de3df" ns2:_="" ns3:_="">
    <xsd:import namespace="37af3f4b-4b66-46f9-8456-831d9bc3e737"/>
    <xsd:import namespace="d6656b4d-3fa0-4709-acfb-d5e813445d1e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af3f4b-4b66-46f9-8456-831d9bc3e737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8e9e90a8-b24c-4be7-8760-a88b2cd47e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656b4d-3fa0-4709-acfb-d5e813445d1e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4ebcf308-42de-4d63-b51a-b2360cc04078}" ma:internalName="TaxCatchAll" ma:showField="CatchAllData" ma:web="d6656b4d-3fa0-4709-acfb-d5e813445d1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6656b4d-3fa0-4709-acfb-d5e813445d1e">
      <UserInfo>
        <DisplayName>Schott, Thomas H.</DisplayName>
        <AccountId>17</AccountId>
        <AccountType/>
      </UserInfo>
      <UserInfo>
        <DisplayName>Sarault, Olivia M</DisplayName>
        <AccountId>29</AccountId>
        <AccountType/>
      </UserInfo>
      <UserInfo>
        <DisplayName>Hiller, Kelly R</DisplayName>
        <AccountId>98</AccountId>
        <AccountType/>
      </UserInfo>
      <UserInfo>
        <DisplayName>Eddy, Abigail Ellen</DisplayName>
        <AccountId>46</AccountId>
        <AccountType/>
      </UserInfo>
      <UserInfo>
        <DisplayName>Gu, Yu Rain</DisplayName>
        <AccountId>77</AccountId>
        <AccountType/>
      </UserInfo>
      <UserInfo>
        <DisplayName>Reese, Kristy S</DisplayName>
        <AccountId>26</AccountId>
        <AccountType/>
      </UserInfo>
    </SharedWithUsers>
    <lcf76f155ced4ddcb4097134ff3c332f xmlns="37af3f4b-4b66-46f9-8456-831d9bc3e737">
      <Terms xmlns="http://schemas.microsoft.com/office/infopath/2007/PartnerControls"/>
    </lcf76f155ced4ddcb4097134ff3c332f>
    <TaxCatchAll xmlns="d6656b4d-3fa0-4709-acfb-d5e813445d1e" xsi:nil="true"/>
  </documentManagement>
</p:properties>
</file>

<file path=customXml/itemProps1.xml><?xml version="1.0" encoding="utf-8"?>
<ds:datastoreItem xmlns:ds="http://schemas.openxmlformats.org/officeDocument/2006/customXml" ds:itemID="{F5B64EEB-1B4A-4920-AA44-E234D7D487D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4D795B0-FAA0-424A-9B96-7691ED1EF2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7af3f4b-4b66-46f9-8456-831d9bc3e737"/>
    <ds:schemaRef ds:uri="d6656b4d-3fa0-4709-acfb-d5e813445d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1DE0D6C-581B-4814-98E7-EF172D5D46A1}">
  <ds:schemaRefs>
    <ds:schemaRef ds:uri="http://schemas.microsoft.com/office/2006/documentManagement/types"/>
    <ds:schemaRef ds:uri="37af3f4b-4b66-46f9-8456-831d9bc3e737"/>
    <ds:schemaRef ds:uri="http://schemas.openxmlformats.org/package/2006/metadata/core-properties"/>
    <ds:schemaRef ds:uri="http://purl.org/dc/terms/"/>
    <ds:schemaRef ds:uri="http://purl.org/dc/elements/1.1/"/>
    <ds:schemaRef ds:uri="http://www.w3.org/XML/1998/namespace"/>
    <ds:schemaRef ds:uri="http://schemas.microsoft.com/office/infopath/2007/PartnerControls"/>
    <ds:schemaRef ds:uri="d6656b4d-3fa0-4709-acfb-d5e813445d1e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8144</TotalTime>
  <Words>485</Words>
  <Application>Microsoft Macintosh PowerPoint</Application>
  <PresentationFormat>Widescreen</PresentationFormat>
  <Paragraphs>48</Paragraphs>
  <Slides>6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9" baseType="lpstr">
      <vt:lpstr>Acumin Pro</vt:lpstr>
      <vt:lpstr>Acumin Pro Semibold</vt:lpstr>
      <vt:lpstr>Acumin Pro Condensed Semibold</vt:lpstr>
      <vt:lpstr>Wingdings</vt:lpstr>
      <vt:lpstr>Calibri</vt:lpstr>
      <vt:lpstr>Franklin Gothic Book</vt:lpstr>
      <vt:lpstr>Inter</vt:lpstr>
      <vt:lpstr>Acumin Pro Medium</vt:lpstr>
      <vt:lpstr>Söhne</vt:lpstr>
      <vt:lpstr>Arial</vt:lpstr>
      <vt:lpstr>Franklin Gothic Medium Cond</vt:lpstr>
      <vt:lpstr>Franklin Gothic Medium</vt:lpstr>
      <vt:lpstr>Office Theme</vt:lpstr>
      <vt:lpstr>CCAC: Crossroads Classic Analytics Challenge 24 </vt:lpstr>
      <vt:lpstr>Problem Description</vt:lpstr>
      <vt:lpstr>Data Preprocessing</vt:lpstr>
      <vt:lpstr>Data Preprocessing (cont’d)</vt:lpstr>
      <vt:lpstr>Prediction Model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Ramona McCarthy</dc:creator>
  <cp:lastModifiedBy>Xiaoyu Guan</cp:lastModifiedBy>
  <cp:revision>31</cp:revision>
  <dcterms:created xsi:type="dcterms:W3CDTF">2023-02-16T02:16:06Z</dcterms:created>
  <dcterms:modified xsi:type="dcterms:W3CDTF">2024-03-01T04:26:31Z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2023-02-20T19:00:53Z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b33bf962-ed92-4dd9-bc75-9825fb79b2e3</vt:lpwstr>
  </property>
  <property fmtid="{D5CDD505-2E9C-101B-9397-08002B2CF9AE}" pid="8" name="MSIP_Label_4044bd30-2ed7-4c9d-9d12-46200872a97b_ContentBits">
    <vt:lpwstr>0</vt:lpwstr>
  </property>
  <property fmtid="{D5CDD505-2E9C-101B-9397-08002B2CF9AE}" pid="9" name="ContentTypeId">
    <vt:lpwstr>0x01010054E202481DC1CB46AA011D949D311478</vt:lpwstr>
  </property>
  <property fmtid="{D5CDD505-2E9C-101B-9397-08002B2CF9AE}" pid="10" name="MediaServiceImageTags">
    <vt:lpwstr/>
  </property>
</Properties>
</file>

<file path=docProps/thumbnail.jpeg>
</file>